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7A5"/>
    <a:srgbClr val="F8574D"/>
    <a:srgbClr val="72F5D1"/>
    <a:srgbClr val="7FFE6F"/>
    <a:srgbClr val="FFFA70"/>
    <a:srgbClr val="E473FE"/>
    <a:srgbClr val="71D4FE"/>
    <a:srgbClr val="F2F2F2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6_1">
  <dgm:title val=""/>
  <dgm:desc val=""/>
  <dgm:catLst>
    <dgm:cat type="accent6" pri="11100"/>
  </dgm:catLst>
  <dgm:styleLbl name="node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4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6">
        <a:alpha val="4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6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6">
        <a:alpha val="90000"/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B890CF-3A94-4439-97BF-D1FA23C7A44C}" type="doc">
      <dgm:prSet loTypeId="urn:microsoft.com/office/officeart/2005/8/layout/vList5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6CF4F6D6-F248-42FC-B2E7-312A7681007F}">
      <dgm:prSet phldrT="[Text]"/>
      <dgm:spPr/>
      <dgm:t>
        <a:bodyPr/>
        <a:lstStyle/>
        <a:p>
          <a:r>
            <a:rPr lang="en-US" dirty="0"/>
            <a:t>Strategy</a:t>
          </a:r>
        </a:p>
      </dgm:t>
    </dgm:pt>
    <dgm:pt modelId="{148588E1-9F4C-4A61-BFAD-E2CA5B5AC55D}" type="parTrans" cxnId="{C73D2B3D-AA34-4F4A-812A-996DEE93FEC7}">
      <dgm:prSet/>
      <dgm:spPr/>
      <dgm:t>
        <a:bodyPr/>
        <a:lstStyle/>
        <a:p>
          <a:endParaRPr lang="en-US"/>
        </a:p>
      </dgm:t>
    </dgm:pt>
    <dgm:pt modelId="{365C4E59-8B98-49C0-A70B-F89710F32BBA}" type="sibTrans" cxnId="{C73D2B3D-AA34-4F4A-812A-996DEE93FEC7}">
      <dgm:prSet/>
      <dgm:spPr/>
      <dgm:t>
        <a:bodyPr/>
        <a:lstStyle/>
        <a:p>
          <a:endParaRPr lang="en-US"/>
        </a:p>
      </dgm:t>
    </dgm:pt>
    <dgm:pt modelId="{2BF47B24-763F-4CF9-A85B-850B61A895A2}">
      <dgm:prSet phldrT="[Text]" custT="1"/>
      <dgm:spPr/>
      <dgm:t>
        <a:bodyPr anchor="t"/>
        <a:lstStyle/>
        <a:p>
          <a:pPr algn="l">
            <a:buNone/>
          </a:pPr>
          <a:r>
            <a:rPr lang="en-US" sz="2400" dirty="0"/>
            <a:t>Transform the site to a place to live and work but also a destination that bring in others</a:t>
          </a:r>
        </a:p>
      </dgm:t>
    </dgm:pt>
    <dgm:pt modelId="{B31A5718-1B70-4187-97AD-4B36CC3FA062}" type="parTrans" cxnId="{9F1C9BD7-3496-4169-ABF5-67CAA1782CC4}">
      <dgm:prSet/>
      <dgm:spPr/>
      <dgm:t>
        <a:bodyPr/>
        <a:lstStyle/>
        <a:p>
          <a:endParaRPr lang="en-US"/>
        </a:p>
      </dgm:t>
    </dgm:pt>
    <dgm:pt modelId="{6B7EF538-81BA-4E82-A5C5-3F28F4764801}" type="sibTrans" cxnId="{9F1C9BD7-3496-4169-ABF5-67CAA1782CC4}">
      <dgm:prSet/>
      <dgm:spPr/>
      <dgm:t>
        <a:bodyPr/>
        <a:lstStyle/>
        <a:p>
          <a:endParaRPr lang="en-US"/>
        </a:p>
      </dgm:t>
    </dgm:pt>
    <dgm:pt modelId="{B3594864-E40F-4E70-9000-940BB05CF73C}">
      <dgm:prSet phldrT="[Text]"/>
      <dgm:spPr/>
      <dgm:t>
        <a:bodyPr/>
        <a:lstStyle/>
        <a:p>
          <a:r>
            <a:rPr lang="en-US" dirty="0"/>
            <a:t>Recommendation</a:t>
          </a:r>
        </a:p>
      </dgm:t>
    </dgm:pt>
    <dgm:pt modelId="{C76C4A29-F3FB-4B9F-B08B-96CE3491D2B8}" type="parTrans" cxnId="{762DD5C9-6043-467C-A80D-4B60A2833568}">
      <dgm:prSet/>
      <dgm:spPr/>
      <dgm:t>
        <a:bodyPr/>
        <a:lstStyle/>
        <a:p>
          <a:endParaRPr lang="en-US"/>
        </a:p>
      </dgm:t>
    </dgm:pt>
    <dgm:pt modelId="{FD904093-2E56-4DB3-9448-80F21474DE48}" type="sibTrans" cxnId="{762DD5C9-6043-467C-A80D-4B60A2833568}">
      <dgm:prSet/>
      <dgm:spPr/>
      <dgm:t>
        <a:bodyPr/>
        <a:lstStyle/>
        <a:p>
          <a:endParaRPr lang="en-US"/>
        </a:p>
      </dgm:t>
    </dgm:pt>
    <dgm:pt modelId="{CB4B9C17-89A1-4EC2-ADBD-7A361862BE42}">
      <dgm:prSet phldrT="[Text]" custT="1"/>
      <dgm:spPr/>
      <dgm:t>
        <a:bodyPr anchor="t"/>
        <a:lstStyle/>
        <a:p>
          <a:pPr algn="l">
            <a:buNone/>
          </a:pPr>
          <a:r>
            <a:rPr lang="en-US" sz="2400" dirty="0"/>
            <a:t>Leverage sustainable development to connect communities or transform corridors</a:t>
          </a:r>
        </a:p>
      </dgm:t>
    </dgm:pt>
    <dgm:pt modelId="{8680D12B-2533-4C7A-8A38-0713F50C2930}" type="parTrans" cxnId="{45AD905C-132B-464F-AC98-4E8A825EC099}">
      <dgm:prSet/>
      <dgm:spPr/>
      <dgm:t>
        <a:bodyPr/>
        <a:lstStyle/>
        <a:p>
          <a:endParaRPr lang="en-US"/>
        </a:p>
      </dgm:t>
    </dgm:pt>
    <dgm:pt modelId="{B5579B28-EA3F-481A-BECC-AEEBCEEF73D2}" type="sibTrans" cxnId="{45AD905C-132B-464F-AC98-4E8A825EC099}">
      <dgm:prSet/>
      <dgm:spPr/>
      <dgm:t>
        <a:bodyPr/>
        <a:lstStyle/>
        <a:p>
          <a:endParaRPr lang="en-US"/>
        </a:p>
      </dgm:t>
    </dgm:pt>
    <dgm:pt modelId="{D0C633F4-0B82-4D8B-AB3F-5E3A60C4CB99}">
      <dgm:prSet phldrT="[Text]"/>
      <dgm:spPr/>
      <dgm:t>
        <a:bodyPr/>
        <a:lstStyle/>
        <a:p>
          <a:r>
            <a:rPr lang="en-US" dirty="0"/>
            <a:t>Implications</a:t>
          </a:r>
        </a:p>
      </dgm:t>
    </dgm:pt>
    <dgm:pt modelId="{8CA992BF-55DB-4269-B774-C053F3522513}" type="parTrans" cxnId="{AC5C0E77-C4AE-4D55-8909-07ED6A134AC5}">
      <dgm:prSet/>
      <dgm:spPr/>
      <dgm:t>
        <a:bodyPr/>
        <a:lstStyle/>
        <a:p>
          <a:endParaRPr lang="en-US"/>
        </a:p>
      </dgm:t>
    </dgm:pt>
    <dgm:pt modelId="{AF2F0B24-CD52-401F-B604-2D4046093AF7}" type="sibTrans" cxnId="{AC5C0E77-C4AE-4D55-8909-07ED6A134AC5}">
      <dgm:prSet/>
      <dgm:spPr/>
      <dgm:t>
        <a:bodyPr/>
        <a:lstStyle/>
        <a:p>
          <a:endParaRPr lang="en-US"/>
        </a:p>
      </dgm:t>
    </dgm:pt>
    <dgm:pt modelId="{A0F03755-04B5-4DBE-8382-2EDBCEC704AC}">
      <dgm:prSet phldrT="[Text]" custT="1"/>
      <dgm:spPr/>
      <dgm:t>
        <a:bodyPr anchor="t"/>
        <a:lstStyle/>
        <a:p>
          <a:pPr algn="l">
            <a:buNone/>
          </a:pPr>
          <a:r>
            <a:rPr lang="en-US" sz="2400" dirty="0"/>
            <a:t>Forming new connections across neighborhoods will bring greater economic vitality</a:t>
          </a:r>
        </a:p>
      </dgm:t>
    </dgm:pt>
    <dgm:pt modelId="{4237418A-FAAB-419F-922E-0E9013BB250B}" type="parTrans" cxnId="{26C1A454-A58A-44AE-990F-01B72B1D4827}">
      <dgm:prSet/>
      <dgm:spPr/>
      <dgm:t>
        <a:bodyPr/>
        <a:lstStyle/>
        <a:p>
          <a:endParaRPr lang="en-US"/>
        </a:p>
      </dgm:t>
    </dgm:pt>
    <dgm:pt modelId="{E8362548-E692-42F3-9BD4-7D52A835EB41}" type="sibTrans" cxnId="{26C1A454-A58A-44AE-990F-01B72B1D4827}">
      <dgm:prSet/>
      <dgm:spPr/>
      <dgm:t>
        <a:bodyPr/>
        <a:lstStyle/>
        <a:p>
          <a:endParaRPr lang="en-US"/>
        </a:p>
      </dgm:t>
    </dgm:pt>
    <dgm:pt modelId="{E2CC92FA-9043-4A3C-AB98-5E41AD64F974}" type="pres">
      <dgm:prSet presAssocID="{2AB890CF-3A94-4439-97BF-D1FA23C7A44C}" presName="Name0" presStyleCnt="0">
        <dgm:presLayoutVars>
          <dgm:dir/>
          <dgm:animLvl val="lvl"/>
          <dgm:resizeHandles val="exact"/>
        </dgm:presLayoutVars>
      </dgm:prSet>
      <dgm:spPr/>
    </dgm:pt>
    <dgm:pt modelId="{B9CFFAC6-DB64-4FEE-9256-F49843C40C46}" type="pres">
      <dgm:prSet presAssocID="{6CF4F6D6-F248-42FC-B2E7-312A7681007F}" presName="linNode" presStyleCnt="0"/>
      <dgm:spPr/>
    </dgm:pt>
    <dgm:pt modelId="{FF075927-CE45-4334-BD65-D763B10CD428}" type="pres">
      <dgm:prSet presAssocID="{6CF4F6D6-F248-42FC-B2E7-312A7681007F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28E4504C-3F7B-4E44-B87C-3339E614CBE8}" type="pres">
      <dgm:prSet presAssocID="{6CF4F6D6-F248-42FC-B2E7-312A7681007F}" presName="descendantText" presStyleLbl="alignAccFollowNode1" presStyleIdx="0" presStyleCnt="3">
        <dgm:presLayoutVars>
          <dgm:bulletEnabled val="1"/>
        </dgm:presLayoutVars>
      </dgm:prSet>
      <dgm:spPr/>
    </dgm:pt>
    <dgm:pt modelId="{AB8C1D5A-4A50-4339-863B-6D1FB23D502B}" type="pres">
      <dgm:prSet presAssocID="{365C4E59-8B98-49C0-A70B-F89710F32BBA}" presName="sp" presStyleCnt="0"/>
      <dgm:spPr/>
    </dgm:pt>
    <dgm:pt modelId="{40DA85B0-7CB2-434C-BAEF-A69DF7240FE0}" type="pres">
      <dgm:prSet presAssocID="{B3594864-E40F-4E70-9000-940BB05CF73C}" presName="linNode" presStyleCnt="0"/>
      <dgm:spPr/>
    </dgm:pt>
    <dgm:pt modelId="{C1402212-DDEF-40C8-8FFA-AB477982C646}" type="pres">
      <dgm:prSet presAssocID="{B3594864-E40F-4E70-9000-940BB05CF73C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089BB49A-3AE6-4091-B5D6-06F1D9B12059}" type="pres">
      <dgm:prSet presAssocID="{B3594864-E40F-4E70-9000-940BB05CF73C}" presName="descendantText" presStyleLbl="alignAccFollowNode1" presStyleIdx="1" presStyleCnt="3">
        <dgm:presLayoutVars>
          <dgm:bulletEnabled val="1"/>
        </dgm:presLayoutVars>
      </dgm:prSet>
      <dgm:spPr/>
    </dgm:pt>
    <dgm:pt modelId="{8195BB57-B653-4547-879C-923B875079E0}" type="pres">
      <dgm:prSet presAssocID="{FD904093-2E56-4DB3-9448-80F21474DE48}" presName="sp" presStyleCnt="0"/>
      <dgm:spPr/>
    </dgm:pt>
    <dgm:pt modelId="{7042D5D9-13D6-4482-9E0D-D965E8EF00AE}" type="pres">
      <dgm:prSet presAssocID="{D0C633F4-0B82-4D8B-AB3F-5E3A60C4CB99}" presName="linNode" presStyleCnt="0"/>
      <dgm:spPr/>
    </dgm:pt>
    <dgm:pt modelId="{1AFA5387-5E12-43FF-A940-DC8593994BD5}" type="pres">
      <dgm:prSet presAssocID="{D0C633F4-0B82-4D8B-AB3F-5E3A60C4CB99}" presName="parentText" presStyleLbl="node1" presStyleIdx="2" presStyleCnt="3">
        <dgm:presLayoutVars>
          <dgm:chMax val="1"/>
          <dgm:bulletEnabled val="1"/>
        </dgm:presLayoutVars>
      </dgm:prSet>
      <dgm:spPr/>
    </dgm:pt>
    <dgm:pt modelId="{6BA4C985-86EF-4D4A-BC74-7224BB0C9750}" type="pres">
      <dgm:prSet presAssocID="{D0C633F4-0B82-4D8B-AB3F-5E3A60C4CB99}" presName="descendantText" presStyleLbl="alignAccFollowNode1" presStyleIdx="2" presStyleCnt="3">
        <dgm:presLayoutVars>
          <dgm:bulletEnabled val="1"/>
        </dgm:presLayoutVars>
      </dgm:prSet>
      <dgm:spPr/>
    </dgm:pt>
  </dgm:ptLst>
  <dgm:cxnLst>
    <dgm:cxn modelId="{FD5CC82B-B1DF-4B78-9B30-392190DC290F}" type="presOf" srcId="{2BF47B24-763F-4CF9-A85B-850B61A895A2}" destId="{28E4504C-3F7B-4E44-B87C-3339E614CBE8}" srcOrd="0" destOrd="0" presId="urn:microsoft.com/office/officeart/2005/8/layout/vList5"/>
    <dgm:cxn modelId="{C73D2B3D-AA34-4F4A-812A-996DEE93FEC7}" srcId="{2AB890CF-3A94-4439-97BF-D1FA23C7A44C}" destId="{6CF4F6D6-F248-42FC-B2E7-312A7681007F}" srcOrd="0" destOrd="0" parTransId="{148588E1-9F4C-4A61-BFAD-E2CA5B5AC55D}" sibTransId="{365C4E59-8B98-49C0-A70B-F89710F32BBA}"/>
    <dgm:cxn modelId="{45AD905C-132B-464F-AC98-4E8A825EC099}" srcId="{B3594864-E40F-4E70-9000-940BB05CF73C}" destId="{CB4B9C17-89A1-4EC2-ADBD-7A361862BE42}" srcOrd="0" destOrd="0" parTransId="{8680D12B-2533-4C7A-8A38-0713F50C2930}" sibTransId="{B5579B28-EA3F-481A-BECC-AEEBCEEF73D2}"/>
    <dgm:cxn modelId="{26C1A454-A58A-44AE-990F-01B72B1D4827}" srcId="{D0C633F4-0B82-4D8B-AB3F-5E3A60C4CB99}" destId="{A0F03755-04B5-4DBE-8382-2EDBCEC704AC}" srcOrd="0" destOrd="0" parTransId="{4237418A-FAAB-419F-922E-0E9013BB250B}" sibTransId="{E8362548-E692-42F3-9BD4-7D52A835EB41}"/>
    <dgm:cxn modelId="{AC5C0E77-C4AE-4D55-8909-07ED6A134AC5}" srcId="{2AB890CF-3A94-4439-97BF-D1FA23C7A44C}" destId="{D0C633F4-0B82-4D8B-AB3F-5E3A60C4CB99}" srcOrd="2" destOrd="0" parTransId="{8CA992BF-55DB-4269-B774-C053F3522513}" sibTransId="{AF2F0B24-CD52-401F-B604-2D4046093AF7}"/>
    <dgm:cxn modelId="{C72AED57-51D8-4334-9727-616096AB7EA4}" type="presOf" srcId="{CB4B9C17-89A1-4EC2-ADBD-7A361862BE42}" destId="{089BB49A-3AE6-4091-B5D6-06F1D9B12059}" srcOrd="0" destOrd="0" presId="urn:microsoft.com/office/officeart/2005/8/layout/vList5"/>
    <dgm:cxn modelId="{713AEA84-50DA-486E-A7F6-05D9B49B6194}" type="presOf" srcId="{A0F03755-04B5-4DBE-8382-2EDBCEC704AC}" destId="{6BA4C985-86EF-4D4A-BC74-7224BB0C9750}" srcOrd="0" destOrd="0" presId="urn:microsoft.com/office/officeart/2005/8/layout/vList5"/>
    <dgm:cxn modelId="{65C68F99-8ECD-4A5E-B7A5-8DB818962D66}" type="presOf" srcId="{2AB890CF-3A94-4439-97BF-D1FA23C7A44C}" destId="{E2CC92FA-9043-4A3C-AB98-5E41AD64F974}" srcOrd="0" destOrd="0" presId="urn:microsoft.com/office/officeart/2005/8/layout/vList5"/>
    <dgm:cxn modelId="{B28C38B9-DEDA-4EC0-8C34-8C891EF0445C}" type="presOf" srcId="{B3594864-E40F-4E70-9000-940BB05CF73C}" destId="{C1402212-DDEF-40C8-8FFA-AB477982C646}" srcOrd="0" destOrd="0" presId="urn:microsoft.com/office/officeart/2005/8/layout/vList5"/>
    <dgm:cxn modelId="{762DD5C9-6043-467C-A80D-4B60A2833568}" srcId="{2AB890CF-3A94-4439-97BF-D1FA23C7A44C}" destId="{B3594864-E40F-4E70-9000-940BB05CF73C}" srcOrd="1" destOrd="0" parTransId="{C76C4A29-F3FB-4B9F-B08B-96CE3491D2B8}" sibTransId="{FD904093-2E56-4DB3-9448-80F21474DE48}"/>
    <dgm:cxn modelId="{5B0F74D4-140D-4E27-A6DD-4759615411B8}" type="presOf" srcId="{6CF4F6D6-F248-42FC-B2E7-312A7681007F}" destId="{FF075927-CE45-4334-BD65-D763B10CD428}" srcOrd="0" destOrd="0" presId="urn:microsoft.com/office/officeart/2005/8/layout/vList5"/>
    <dgm:cxn modelId="{9F1C9BD7-3496-4169-ABF5-67CAA1782CC4}" srcId="{6CF4F6D6-F248-42FC-B2E7-312A7681007F}" destId="{2BF47B24-763F-4CF9-A85B-850B61A895A2}" srcOrd="0" destOrd="0" parTransId="{B31A5718-1B70-4187-97AD-4B36CC3FA062}" sibTransId="{6B7EF538-81BA-4E82-A5C5-3F28F4764801}"/>
    <dgm:cxn modelId="{1652FAF7-5F6B-4D57-9C8B-C0BD97D0192F}" type="presOf" srcId="{D0C633F4-0B82-4D8B-AB3F-5E3A60C4CB99}" destId="{1AFA5387-5E12-43FF-A940-DC8593994BD5}" srcOrd="0" destOrd="0" presId="urn:microsoft.com/office/officeart/2005/8/layout/vList5"/>
    <dgm:cxn modelId="{5FA35A0F-74F4-4D85-ACF1-D4D69CFF893A}" type="presParOf" srcId="{E2CC92FA-9043-4A3C-AB98-5E41AD64F974}" destId="{B9CFFAC6-DB64-4FEE-9256-F49843C40C46}" srcOrd="0" destOrd="0" presId="urn:microsoft.com/office/officeart/2005/8/layout/vList5"/>
    <dgm:cxn modelId="{C34BB515-B5AB-4B14-AF29-4B75B5E93C5C}" type="presParOf" srcId="{B9CFFAC6-DB64-4FEE-9256-F49843C40C46}" destId="{FF075927-CE45-4334-BD65-D763B10CD428}" srcOrd="0" destOrd="0" presId="urn:microsoft.com/office/officeart/2005/8/layout/vList5"/>
    <dgm:cxn modelId="{649083EB-5C75-49CF-B6EA-B2E078D6BF52}" type="presParOf" srcId="{B9CFFAC6-DB64-4FEE-9256-F49843C40C46}" destId="{28E4504C-3F7B-4E44-B87C-3339E614CBE8}" srcOrd="1" destOrd="0" presId="urn:microsoft.com/office/officeart/2005/8/layout/vList5"/>
    <dgm:cxn modelId="{27DEC420-ADCC-4713-A12B-DF71831F9A8A}" type="presParOf" srcId="{E2CC92FA-9043-4A3C-AB98-5E41AD64F974}" destId="{AB8C1D5A-4A50-4339-863B-6D1FB23D502B}" srcOrd="1" destOrd="0" presId="urn:microsoft.com/office/officeart/2005/8/layout/vList5"/>
    <dgm:cxn modelId="{0746A8F8-6235-4D00-AB7E-D054845141F6}" type="presParOf" srcId="{E2CC92FA-9043-4A3C-AB98-5E41AD64F974}" destId="{40DA85B0-7CB2-434C-BAEF-A69DF7240FE0}" srcOrd="2" destOrd="0" presId="urn:microsoft.com/office/officeart/2005/8/layout/vList5"/>
    <dgm:cxn modelId="{A6D668B4-AD71-408A-BE15-8124DFD09960}" type="presParOf" srcId="{40DA85B0-7CB2-434C-BAEF-A69DF7240FE0}" destId="{C1402212-DDEF-40C8-8FFA-AB477982C646}" srcOrd="0" destOrd="0" presId="urn:microsoft.com/office/officeart/2005/8/layout/vList5"/>
    <dgm:cxn modelId="{637D13FF-C316-4534-9B22-39D873F66401}" type="presParOf" srcId="{40DA85B0-7CB2-434C-BAEF-A69DF7240FE0}" destId="{089BB49A-3AE6-4091-B5D6-06F1D9B12059}" srcOrd="1" destOrd="0" presId="urn:microsoft.com/office/officeart/2005/8/layout/vList5"/>
    <dgm:cxn modelId="{134AB34F-49D1-4CB3-9D00-2FCC86929208}" type="presParOf" srcId="{E2CC92FA-9043-4A3C-AB98-5E41AD64F974}" destId="{8195BB57-B653-4547-879C-923B875079E0}" srcOrd="3" destOrd="0" presId="urn:microsoft.com/office/officeart/2005/8/layout/vList5"/>
    <dgm:cxn modelId="{67D37E9D-87D7-4604-807B-5E0679AC7F7C}" type="presParOf" srcId="{E2CC92FA-9043-4A3C-AB98-5E41AD64F974}" destId="{7042D5D9-13D6-4482-9E0D-D965E8EF00AE}" srcOrd="4" destOrd="0" presId="urn:microsoft.com/office/officeart/2005/8/layout/vList5"/>
    <dgm:cxn modelId="{AE88A324-4E7D-4AF5-AFD5-B2FBE77C7ABA}" type="presParOf" srcId="{7042D5D9-13D6-4482-9E0D-D965E8EF00AE}" destId="{1AFA5387-5E12-43FF-A940-DC8593994BD5}" srcOrd="0" destOrd="0" presId="urn:microsoft.com/office/officeart/2005/8/layout/vList5"/>
    <dgm:cxn modelId="{58B52C2C-FF3C-4666-9C7B-DD3C3A53B513}" type="presParOf" srcId="{7042D5D9-13D6-4482-9E0D-D965E8EF00AE}" destId="{6BA4C985-86EF-4D4A-BC74-7224BB0C9750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D99299-2777-4C20-9C71-45456EE3C8F6}" type="doc">
      <dgm:prSet loTypeId="urn:microsoft.com/office/officeart/2005/8/layout/hProcess11" loCatId="process" qsTypeId="urn:microsoft.com/office/officeart/2005/8/quickstyle/simple1" qsCatId="simple" csTypeId="urn:microsoft.com/office/officeart/2005/8/colors/accent6_1" csCatId="accent6" phldr="1"/>
      <dgm:spPr/>
    </dgm:pt>
    <dgm:pt modelId="{FB1C7663-6361-4DEF-A414-CC6681287B08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First Wing Constructed</a:t>
          </a:r>
        </a:p>
      </dgm:t>
    </dgm:pt>
    <dgm:pt modelId="{CCA0ECAF-4680-42A4-92C0-F0CFD7D7AD9C}" type="parTrans" cxnId="{E2B5C8A4-C8E4-460A-ADFF-0C655C95585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DB4ECD7F-7115-4E12-99CF-82D0AB8DBA7B}" type="sibTrans" cxnId="{E2B5C8A4-C8E4-460A-ADFF-0C655C95585B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A25697F4-B71F-494D-83A5-F20586159256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Prison Funding Shifts</a:t>
          </a:r>
        </a:p>
      </dgm:t>
    </dgm:pt>
    <dgm:pt modelId="{D2A45B6A-A285-41CB-BD38-57F18FE7D9F9}" type="parTrans" cxnId="{423DDD15-C33E-4EC0-8B17-9DFFACA01BD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FB332B8D-4E7A-45DD-985D-F7803C6E05DE}" type="sibTrans" cxnId="{423DDD15-C33E-4EC0-8B17-9DFFACA01BD0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7814317D-F046-4C1E-8F5C-65A80168456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Temporary Closure</a:t>
          </a:r>
        </a:p>
      </dgm:t>
    </dgm:pt>
    <dgm:pt modelId="{1C866CDF-B11E-4272-B186-E0D2F432BDF0}" type="parTrans" cxnId="{E5753BB4-4C00-477D-8FB6-B8EC36E98D4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F6C44CA-1554-41D2-AD03-716D5BF436DF}" type="sibTrans" cxnId="{E5753BB4-4C00-477D-8FB6-B8EC36E98D49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E67DE40-46C8-4F6A-AC83-FAC1A0BD24E1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Reopened</a:t>
          </a:r>
        </a:p>
      </dgm:t>
    </dgm:pt>
    <dgm:pt modelId="{10A30285-013A-4729-BB08-65DBDFCC1EF9}" type="parTrans" cxnId="{D61DEB0D-478D-4DDA-8B57-80953BA5AE6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4BCD706B-0EAB-4BD4-AAA0-258B22CD5955}" type="sibTrans" cxnId="{D61DEB0D-478D-4DDA-8B57-80953BA5AE6C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3EE9044-3F94-40AC-9D23-8570AEFF4D17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Ceased Operations</a:t>
          </a:r>
        </a:p>
      </dgm:t>
    </dgm:pt>
    <dgm:pt modelId="{ABD64C23-6DCD-4A0A-B6D6-DDF633B27DE3}" type="parTrans" cxnId="{64F65796-AB2C-431C-8AC7-AD294B6661E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4EE9D71-6CF5-48CB-BE17-476E806F0C5D}" type="sibTrans" cxnId="{64F65796-AB2C-431C-8AC7-AD294B6661E6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E969F08E-885D-4EC6-9A1A-7BC663427EF4}">
      <dgm:prSet phldrT="[Text]"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Nonprofit Deal Fell Through</a:t>
          </a:r>
        </a:p>
      </dgm:t>
    </dgm:pt>
    <dgm:pt modelId="{DDB67950-7C7A-4308-BBDC-9AB0D618F27C}" type="parTrans" cxnId="{281CFF04-8843-4777-9953-475C3A946D6A}">
      <dgm:prSet/>
      <dgm:spPr/>
      <dgm:t>
        <a:bodyPr/>
        <a:lstStyle/>
        <a:p>
          <a:endParaRPr lang="en-US"/>
        </a:p>
      </dgm:t>
    </dgm:pt>
    <dgm:pt modelId="{F255705F-E5CF-4EA0-9196-8954F89277C0}" type="sibTrans" cxnId="{281CFF04-8843-4777-9953-475C3A946D6A}">
      <dgm:prSet/>
      <dgm:spPr/>
      <dgm:t>
        <a:bodyPr/>
        <a:lstStyle/>
        <a:p>
          <a:endParaRPr lang="en-US"/>
        </a:p>
      </dgm:t>
    </dgm:pt>
    <dgm:pt modelId="{44618739-6B32-4159-B891-20ED1D5AC0A0}" type="pres">
      <dgm:prSet presAssocID="{88D99299-2777-4C20-9C71-45456EE3C8F6}" presName="Name0" presStyleCnt="0">
        <dgm:presLayoutVars>
          <dgm:dir/>
          <dgm:resizeHandles val="exact"/>
        </dgm:presLayoutVars>
      </dgm:prSet>
      <dgm:spPr/>
    </dgm:pt>
    <dgm:pt modelId="{3665B5EE-7557-49F7-8717-09C3E9E804E9}" type="pres">
      <dgm:prSet presAssocID="{88D99299-2777-4C20-9C71-45456EE3C8F6}" presName="arrow" presStyleLbl="bgShp" presStyleIdx="0" presStyleCnt="1"/>
      <dgm:spPr/>
    </dgm:pt>
    <dgm:pt modelId="{0F218290-F990-4287-946D-1EA23032E789}" type="pres">
      <dgm:prSet presAssocID="{88D99299-2777-4C20-9C71-45456EE3C8F6}" presName="points" presStyleCnt="0"/>
      <dgm:spPr/>
    </dgm:pt>
    <dgm:pt modelId="{1448934F-C2A0-4E5C-8011-DEEEB7727FA6}" type="pres">
      <dgm:prSet presAssocID="{FB1C7663-6361-4DEF-A414-CC6681287B08}" presName="compositeA" presStyleCnt="0"/>
      <dgm:spPr/>
    </dgm:pt>
    <dgm:pt modelId="{8B644020-08F5-4D86-A5CC-469D7615B801}" type="pres">
      <dgm:prSet presAssocID="{FB1C7663-6361-4DEF-A414-CC6681287B08}" presName="textA" presStyleLbl="revTx" presStyleIdx="0" presStyleCnt="6">
        <dgm:presLayoutVars>
          <dgm:bulletEnabled val="1"/>
        </dgm:presLayoutVars>
      </dgm:prSet>
      <dgm:spPr/>
    </dgm:pt>
    <dgm:pt modelId="{A4FF7FC4-DB9B-4464-BD93-19561850AE18}" type="pres">
      <dgm:prSet presAssocID="{FB1C7663-6361-4DEF-A414-CC6681287B08}" presName="circleA" presStyleLbl="node1" presStyleIdx="0" presStyleCnt="6"/>
      <dgm:spPr/>
    </dgm:pt>
    <dgm:pt modelId="{A3D96E1D-EB08-4582-A8B8-7252EA37A4E2}" type="pres">
      <dgm:prSet presAssocID="{FB1C7663-6361-4DEF-A414-CC6681287B08}" presName="spaceA" presStyleCnt="0"/>
      <dgm:spPr/>
    </dgm:pt>
    <dgm:pt modelId="{2F0E0FF6-17D4-46AC-A99A-93D27BB717FF}" type="pres">
      <dgm:prSet presAssocID="{DB4ECD7F-7115-4E12-99CF-82D0AB8DBA7B}" presName="space" presStyleCnt="0"/>
      <dgm:spPr/>
    </dgm:pt>
    <dgm:pt modelId="{D3109196-457D-47F5-AE4F-CF1C76418E8B}" type="pres">
      <dgm:prSet presAssocID="{A25697F4-B71F-494D-83A5-F20586159256}" presName="compositeB" presStyleCnt="0"/>
      <dgm:spPr/>
    </dgm:pt>
    <dgm:pt modelId="{EC7124A4-0233-440D-967D-3C0CDC7A87D3}" type="pres">
      <dgm:prSet presAssocID="{A25697F4-B71F-494D-83A5-F20586159256}" presName="textB" presStyleLbl="revTx" presStyleIdx="1" presStyleCnt="6">
        <dgm:presLayoutVars>
          <dgm:bulletEnabled val="1"/>
        </dgm:presLayoutVars>
      </dgm:prSet>
      <dgm:spPr/>
    </dgm:pt>
    <dgm:pt modelId="{9B59C66C-6C5B-4DB7-A9E3-D800FDBC5694}" type="pres">
      <dgm:prSet presAssocID="{A25697F4-B71F-494D-83A5-F20586159256}" presName="circleB" presStyleLbl="node1" presStyleIdx="1" presStyleCnt="6"/>
      <dgm:spPr/>
    </dgm:pt>
    <dgm:pt modelId="{6EDF98F1-2FC3-4C36-819E-7B6A4CF96D3D}" type="pres">
      <dgm:prSet presAssocID="{A25697F4-B71F-494D-83A5-F20586159256}" presName="spaceB" presStyleCnt="0"/>
      <dgm:spPr/>
    </dgm:pt>
    <dgm:pt modelId="{FC6EF0F1-7014-4A5B-BC4B-6447FCBCD453}" type="pres">
      <dgm:prSet presAssocID="{FB332B8D-4E7A-45DD-985D-F7803C6E05DE}" presName="space" presStyleCnt="0"/>
      <dgm:spPr/>
    </dgm:pt>
    <dgm:pt modelId="{AAE83042-A5DB-4743-AD03-22D78554E661}" type="pres">
      <dgm:prSet presAssocID="{7814317D-F046-4C1E-8F5C-65A801684561}" presName="compositeA" presStyleCnt="0"/>
      <dgm:spPr/>
    </dgm:pt>
    <dgm:pt modelId="{85B29268-FDAC-4D7B-ABCD-B5E081519ACC}" type="pres">
      <dgm:prSet presAssocID="{7814317D-F046-4C1E-8F5C-65A801684561}" presName="textA" presStyleLbl="revTx" presStyleIdx="2" presStyleCnt="6">
        <dgm:presLayoutVars>
          <dgm:bulletEnabled val="1"/>
        </dgm:presLayoutVars>
      </dgm:prSet>
      <dgm:spPr/>
    </dgm:pt>
    <dgm:pt modelId="{D81698A7-6AE3-40C0-9520-C27A41BD2202}" type="pres">
      <dgm:prSet presAssocID="{7814317D-F046-4C1E-8F5C-65A801684561}" presName="circleA" presStyleLbl="node1" presStyleIdx="2" presStyleCnt="6"/>
      <dgm:spPr/>
    </dgm:pt>
    <dgm:pt modelId="{CDE8A173-1DFF-47F7-AB32-41BD4FC03EE0}" type="pres">
      <dgm:prSet presAssocID="{7814317D-F046-4C1E-8F5C-65A801684561}" presName="spaceA" presStyleCnt="0"/>
      <dgm:spPr/>
    </dgm:pt>
    <dgm:pt modelId="{AE3118C7-9D6D-43F3-AFFE-C6CA979187DD}" type="pres">
      <dgm:prSet presAssocID="{0F6C44CA-1554-41D2-AD03-716D5BF436DF}" presName="space" presStyleCnt="0"/>
      <dgm:spPr/>
    </dgm:pt>
    <dgm:pt modelId="{C82C0A52-ACEB-441A-B1E0-EC24383EA0F4}" type="pres">
      <dgm:prSet presAssocID="{6E67DE40-46C8-4F6A-AC83-FAC1A0BD24E1}" presName="compositeB" presStyleCnt="0"/>
      <dgm:spPr/>
    </dgm:pt>
    <dgm:pt modelId="{C10E912C-692D-48D0-9482-FC2C5507F2D5}" type="pres">
      <dgm:prSet presAssocID="{6E67DE40-46C8-4F6A-AC83-FAC1A0BD24E1}" presName="textB" presStyleLbl="revTx" presStyleIdx="3" presStyleCnt="6">
        <dgm:presLayoutVars>
          <dgm:bulletEnabled val="1"/>
        </dgm:presLayoutVars>
      </dgm:prSet>
      <dgm:spPr/>
    </dgm:pt>
    <dgm:pt modelId="{CD0515F3-878A-460E-A67A-46A2EF266DB7}" type="pres">
      <dgm:prSet presAssocID="{6E67DE40-46C8-4F6A-AC83-FAC1A0BD24E1}" presName="circleB" presStyleLbl="node1" presStyleIdx="3" presStyleCnt="6"/>
      <dgm:spPr/>
    </dgm:pt>
    <dgm:pt modelId="{F4397C62-2FF4-48EB-82F4-9A0EB0490813}" type="pres">
      <dgm:prSet presAssocID="{6E67DE40-46C8-4F6A-AC83-FAC1A0BD24E1}" presName="spaceB" presStyleCnt="0"/>
      <dgm:spPr/>
    </dgm:pt>
    <dgm:pt modelId="{8A58893D-F699-4659-A9F3-A6DFD7E362BC}" type="pres">
      <dgm:prSet presAssocID="{4BCD706B-0EAB-4BD4-AAA0-258B22CD5955}" presName="space" presStyleCnt="0"/>
      <dgm:spPr/>
    </dgm:pt>
    <dgm:pt modelId="{C0A19E8E-5709-4F2F-8781-7985393C29F1}" type="pres">
      <dgm:prSet presAssocID="{63EE9044-3F94-40AC-9D23-8570AEFF4D17}" presName="compositeA" presStyleCnt="0"/>
      <dgm:spPr/>
    </dgm:pt>
    <dgm:pt modelId="{E6BC01F6-486A-493B-BC99-D63A5062936D}" type="pres">
      <dgm:prSet presAssocID="{63EE9044-3F94-40AC-9D23-8570AEFF4D17}" presName="textA" presStyleLbl="revTx" presStyleIdx="4" presStyleCnt="6">
        <dgm:presLayoutVars>
          <dgm:bulletEnabled val="1"/>
        </dgm:presLayoutVars>
      </dgm:prSet>
      <dgm:spPr/>
    </dgm:pt>
    <dgm:pt modelId="{CE3FB514-0562-4E6C-94FD-4A99105050B6}" type="pres">
      <dgm:prSet presAssocID="{63EE9044-3F94-40AC-9D23-8570AEFF4D17}" presName="circleA" presStyleLbl="node1" presStyleIdx="4" presStyleCnt="6"/>
      <dgm:spPr/>
    </dgm:pt>
    <dgm:pt modelId="{6B702A47-C6EF-4CAE-9D35-3DE8F972B229}" type="pres">
      <dgm:prSet presAssocID="{63EE9044-3F94-40AC-9D23-8570AEFF4D17}" presName="spaceA" presStyleCnt="0"/>
      <dgm:spPr/>
    </dgm:pt>
    <dgm:pt modelId="{D2542DCC-0B62-41B1-BC4D-707C850F2B78}" type="pres">
      <dgm:prSet presAssocID="{B4EE9D71-6CF5-48CB-BE17-476E806F0C5D}" presName="space" presStyleCnt="0"/>
      <dgm:spPr/>
    </dgm:pt>
    <dgm:pt modelId="{13AA80E4-3802-45CC-B531-BF86DB4CE6B2}" type="pres">
      <dgm:prSet presAssocID="{E969F08E-885D-4EC6-9A1A-7BC663427EF4}" presName="compositeB" presStyleCnt="0"/>
      <dgm:spPr/>
    </dgm:pt>
    <dgm:pt modelId="{5A4C7767-A263-4CAD-A2B8-D3CE0DFC104C}" type="pres">
      <dgm:prSet presAssocID="{E969F08E-885D-4EC6-9A1A-7BC663427EF4}" presName="textB" presStyleLbl="revTx" presStyleIdx="5" presStyleCnt="6">
        <dgm:presLayoutVars>
          <dgm:bulletEnabled val="1"/>
        </dgm:presLayoutVars>
      </dgm:prSet>
      <dgm:spPr/>
    </dgm:pt>
    <dgm:pt modelId="{C7FA5203-23C8-4D4B-994F-6B23EA5F66CF}" type="pres">
      <dgm:prSet presAssocID="{E969F08E-885D-4EC6-9A1A-7BC663427EF4}" presName="circleB" presStyleLbl="node1" presStyleIdx="5" presStyleCnt="6"/>
      <dgm:spPr/>
    </dgm:pt>
    <dgm:pt modelId="{0F641483-E520-4F58-ACCE-FD342C1EC1F8}" type="pres">
      <dgm:prSet presAssocID="{E969F08E-885D-4EC6-9A1A-7BC663427EF4}" presName="spaceB" presStyleCnt="0"/>
      <dgm:spPr/>
    </dgm:pt>
  </dgm:ptLst>
  <dgm:cxnLst>
    <dgm:cxn modelId="{281CFF04-8843-4777-9953-475C3A946D6A}" srcId="{88D99299-2777-4C20-9C71-45456EE3C8F6}" destId="{E969F08E-885D-4EC6-9A1A-7BC663427EF4}" srcOrd="5" destOrd="0" parTransId="{DDB67950-7C7A-4308-BBDC-9AB0D618F27C}" sibTransId="{F255705F-E5CF-4EA0-9196-8954F89277C0}"/>
    <dgm:cxn modelId="{D61DEB0D-478D-4DDA-8B57-80953BA5AE6C}" srcId="{88D99299-2777-4C20-9C71-45456EE3C8F6}" destId="{6E67DE40-46C8-4F6A-AC83-FAC1A0BD24E1}" srcOrd="3" destOrd="0" parTransId="{10A30285-013A-4729-BB08-65DBDFCC1EF9}" sibTransId="{4BCD706B-0EAB-4BD4-AAA0-258B22CD5955}"/>
    <dgm:cxn modelId="{423DDD15-C33E-4EC0-8B17-9DFFACA01BD0}" srcId="{88D99299-2777-4C20-9C71-45456EE3C8F6}" destId="{A25697F4-B71F-494D-83A5-F20586159256}" srcOrd="1" destOrd="0" parTransId="{D2A45B6A-A285-41CB-BD38-57F18FE7D9F9}" sibTransId="{FB332B8D-4E7A-45DD-985D-F7803C6E05DE}"/>
    <dgm:cxn modelId="{57513975-070C-48B0-AA1C-7B82C572A0BD}" type="presOf" srcId="{A25697F4-B71F-494D-83A5-F20586159256}" destId="{EC7124A4-0233-440D-967D-3C0CDC7A87D3}" srcOrd="0" destOrd="0" presId="urn:microsoft.com/office/officeart/2005/8/layout/hProcess11"/>
    <dgm:cxn modelId="{9B8B5457-9DFB-43BF-B6BF-3EE71E1EF64F}" type="presOf" srcId="{FB1C7663-6361-4DEF-A414-CC6681287B08}" destId="{8B644020-08F5-4D86-A5CC-469D7615B801}" srcOrd="0" destOrd="0" presId="urn:microsoft.com/office/officeart/2005/8/layout/hProcess11"/>
    <dgm:cxn modelId="{45BD8F81-4873-478A-874A-EC806115F8FC}" type="presOf" srcId="{7814317D-F046-4C1E-8F5C-65A801684561}" destId="{85B29268-FDAC-4D7B-ABCD-B5E081519ACC}" srcOrd="0" destOrd="0" presId="urn:microsoft.com/office/officeart/2005/8/layout/hProcess11"/>
    <dgm:cxn modelId="{64F65796-AB2C-431C-8AC7-AD294B6661E6}" srcId="{88D99299-2777-4C20-9C71-45456EE3C8F6}" destId="{63EE9044-3F94-40AC-9D23-8570AEFF4D17}" srcOrd="4" destOrd="0" parTransId="{ABD64C23-6DCD-4A0A-B6D6-DDF633B27DE3}" sibTransId="{B4EE9D71-6CF5-48CB-BE17-476E806F0C5D}"/>
    <dgm:cxn modelId="{E2B5C8A4-C8E4-460A-ADFF-0C655C95585B}" srcId="{88D99299-2777-4C20-9C71-45456EE3C8F6}" destId="{FB1C7663-6361-4DEF-A414-CC6681287B08}" srcOrd="0" destOrd="0" parTransId="{CCA0ECAF-4680-42A4-92C0-F0CFD7D7AD9C}" sibTransId="{DB4ECD7F-7115-4E12-99CF-82D0AB8DBA7B}"/>
    <dgm:cxn modelId="{7E0B13B1-ADFC-490A-BA7B-706E266BCCC7}" type="presOf" srcId="{6E67DE40-46C8-4F6A-AC83-FAC1A0BD24E1}" destId="{C10E912C-692D-48D0-9482-FC2C5507F2D5}" srcOrd="0" destOrd="0" presId="urn:microsoft.com/office/officeart/2005/8/layout/hProcess11"/>
    <dgm:cxn modelId="{E5753BB4-4C00-477D-8FB6-B8EC36E98D49}" srcId="{88D99299-2777-4C20-9C71-45456EE3C8F6}" destId="{7814317D-F046-4C1E-8F5C-65A801684561}" srcOrd="2" destOrd="0" parTransId="{1C866CDF-B11E-4272-B186-E0D2F432BDF0}" sibTransId="{0F6C44CA-1554-41D2-AD03-716D5BF436DF}"/>
    <dgm:cxn modelId="{061956C2-1957-4F68-AC74-FF59BD910164}" type="presOf" srcId="{88D99299-2777-4C20-9C71-45456EE3C8F6}" destId="{44618739-6B32-4159-B891-20ED1D5AC0A0}" srcOrd="0" destOrd="0" presId="urn:microsoft.com/office/officeart/2005/8/layout/hProcess11"/>
    <dgm:cxn modelId="{7979C7E8-B7E6-4EE8-891E-20CD5CAAF851}" type="presOf" srcId="{E969F08E-885D-4EC6-9A1A-7BC663427EF4}" destId="{5A4C7767-A263-4CAD-A2B8-D3CE0DFC104C}" srcOrd="0" destOrd="0" presId="urn:microsoft.com/office/officeart/2005/8/layout/hProcess11"/>
    <dgm:cxn modelId="{8276C2ED-4E2D-4468-A489-79F70F64D16C}" type="presOf" srcId="{63EE9044-3F94-40AC-9D23-8570AEFF4D17}" destId="{E6BC01F6-486A-493B-BC99-D63A5062936D}" srcOrd="0" destOrd="0" presId="urn:microsoft.com/office/officeart/2005/8/layout/hProcess11"/>
    <dgm:cxn modelId="{5D8F0DB4-12E6-4E67-BEA4-24D779B66838}" type="presParOf" srcId="{44618739-6B32-4159-B891-20ED1D5AC0A0}" destId="{3665B5EE-7557-49F7-8717-09C3E9E804E9}" srcOrd="0" destOrd="0" presId="urn:microsoft.com/office/officeart/2005/8/layout/hProcess11"/>
    <dgm:cxn modelId="{3FB8403B-9F70-48D1-8016-39981F90D7C2}" type="presParOf" srcId="{44618739-6B32-4159-B891-20ED1D5AC0A0}" destId="{0F218290-F990-4287-946D-1EA23032E789}" srcOrd="1" destOrd="0" presId="urn:microsoft.com/office/officeart/2005/8/layout/hProcess11"/>
    <dgm:cxn modelId="{1C4F3A62-A53D-4D8C-A69A-29B49BBC82C9}" type="presParOf" srcId="{0F218290-F990-4287-946D-1EA23032E789}" destId="{1448934F-C2A0-4E5C-8011-DEEEB7727FA6}" srcOrd="0" destOrd="0" presId="urn:microsoft.com/office/officeart/2005/8/layout/hProcess11"/>
    <dgm:cxn modelId="{5D21D3C5-19A4-4E12-B47E-B2B8F0B053C6}" type="presParOf" srcId="{1448934F-C2A0-4E5C-8011-DEEEB7727FA6}" destId="{8B644020-08F5-4D86-A5CC-469D7615B801}" srcOrd="0" destOrd="0" presId="urn:microsoft.com/office/officeart/2005/8/layout/hProcess11"/>
    <dgm:cxn modelId="{72A7CFC5-F68F-4388-8857-DFCD14FDCE89}" type="presParOf" srcId="{1448934F-C2A0-4E5C-8011-DEEEB7727FA6}" destId="{A4FF7FC4-DB9B-4464-BD93-19561850AE18}" srcOrd="1" destOrd="0" presId="urn:microsoft.com/office/officeart/2005/8/layout/hProcess11"/>
    <dgm:cxn modelId="{FF536737-9325-4622-A507-DBDF1EA320D6}" type="presParOf" srcId="{1448934F-C2A0-4E5C-8011-DEEEB7727FA6}" destId="{A3D96E1D-EB08-4582-A8B8-7252EA37A4E2}" srcOrd="2" destOrd="0" presId="urn:microsoft.com/office/officeart/2005/8/layout/hProcess11"/>
    <dgm:cxn modelId="{E4AACB9C-B2E2-421A-9EF1-1BE903246573}" type="presParOf" srcId="{0F218290-F990-4287-946D-1EA23032E789}" destId="{2F0E0FF6-17D4-46AC-A99A-93D27BB717FF}" srcOrd="1" destOrd="0" presId="urn:microsoft.com/office/officeart/2005/8/layout/hProcess11"/>
    <dgm:cxn modelId="{50FD0AC8-A353-43BA-ABEC-B7F239CC8CC5}" type="presParOf" srcId="{0F218290-F990-4287-946D-1EA23032E789}" destId="{D3109196-457D-47F5-AE4F-CF1C76418E8B}" srcOrd="2" destOrd="0" presId="urn:microsoft.com/office/officeart/2005/8/layout/hProcess11"/>
    <dgm:cxn modelId="{2984221C-C48A-40C3-A160-64E9AAC504CD}" type="presParOf" srcId="{D3109196-457D-47F5-AE4F-CF1C76418E8B}" destId="{EC7124A4-0233-440D-967D-3C0CDC7A87D3}" srcOrd="0" destOrd="0" presId="urn:microsoft.com/office/officeart/2005/8/layout/hProcess11"/>
    <dgm:cxn modelId="{3240288F-D0D0-46C9-8D0A-5554EBA1872A}" type="presParOf" srcId="{D3109196-457D-47F5-AE4F-CF1C76418E8B}" destId="{9B59C66C-6C5B-4DB7-A9E3-D800FDBC5694}" srcOrd="1" destOrd="0" presId="urn:microsoft.com/office/officeart/2005/8/layout/hProcess11"/>
    <dgm:cxn modelId="{1CBD68A0-2A19-480D-B921-59C0729F75CA}" type="presParOf" srcId="{D3109196-457D-47F5-AE4F-CF1C76418E8B}" destId="{6EDF98F1-2FC3-4C36-819E-7B6A4CF96D3D}" srcOrd="2" destOrd="0" presId="urn:microsoft.com/office/officeart/2005/8/layout/hProcess11"/>
    <dgm:cxn modelId="{D92C4E88-9E66-4C1E-B04D-B7BFBD341624}" type="presParOf" srcId="{0F218290-F990-4287-946D-1EA23032E789}" destId="{FC6EF0F1-7014-4A5B-BC4B-6447FCBCD453}" srcOrd="3" destOrd="0" presId="urn:microsoft.com/office/officeart/2005/8/layout/hProcess11"/>
    <dgm:cxn modelId="{0716FB51-AF56-4CCD-A11F-EDBC5DC80F2A}" type="presParOf" srcId="{0F218290-F990-4287-946D-1EA23032E789}" destId="{AAE83042-A5DB-4743-AD03-22D78554E661}" srcOrd="4" destOrd="0" presId="urn:microsoft.com/office/officeart/2005/8/layout/hProcess11"/>
    <dgm:cxn modelId="{3C90C057-01FF-4BA1-83BD-B3F169ED17D7}" type="presParOf" srcId="{AAE83042-A5DB-4743-AD03-22D78554E661}" destId="{85B29268-FDAC-4D7B-ABCD-B5E081519ACC}" srcOrd="0" destOrd="0" presId="urn:microsoft.com/office/officeart/2005/8/layout/hProcess11"/>
    <dgm:cxn modelId="{AED392B2-4D88-445D-A540-66FBC99FC9D4}" type="presParOf" srcId="{AAE83042-A5DB-4743-AD03-22D78554E661}" destId="{D81698A7-6AE3-40C0-9520-C27A41BD2202}" srcOrd="1" destOrd="0" presId="urn:microsoft.com/office/officeart/2005/8/layout/hProcess11"/>
    <dgm:cxn modelId="{CFE09E1C-E4C6-46EA-B5C9-1769F4831A5C}" type="presParOf" srcId="{AAE83042-A5DB-4743-AD03-22D78554E661}" destId="{CDE8A173-1DFF-47F7-AB32-41BD4FC03EE0}" srcOrd="2" destOrd="0" presId="urn:microsoft.com/office/officeart/2005/8/layout/hProcess11"/>
    <dgm:cxn modelId="{337A84B4-5F6F-4195-A391-7721360C7355}" type="presParOf" srcId="{0F218290-F990-4287-946D-1EA23032E789}" destId="{AE3118C7-9D6D-43F3-AFFE-C6CA979187DD}" srcOrd="5" destOrd="0" presId="urn:microsoft.com/office/officeart/2005/8/layout/hProcess11"/>
    <dgm:cxn modelId="{9F9F5752-08EB-4B28-8191-6E61B30F41F9}" type="presParOf" srcId="{0F218290-F990-4287-946D-1EA23032E789}" destId="{C82C0A52-ACEB-441A-B1E0-EC24383EA0F4}" srcOrd="6" destOrd="0" presId="urn:microsoft.com/office/officeart/2005/8/layout/hProcess11"/>
    <dgm:cxn modelId="{FD935652-CD28-4764-8A9A-A5534F8C8E28}" type="presParOf" srcId="{C82C0A52-ACEB-441A-B1E0-EC24383EA0F4}" destId="{C10E912C-692D-48D0-9482-FC2C5507F2D5}" srcOrd="0" destOrd="0" presId="urn:microsoft.com/office/officeart/2005/8/layout/hProcess11"/>
    <dgm:cxn modelId="{305B3E82-BAE0-4076-BC10-7F1A7E45CA4B}" type="presParOf" srcId="{C82C0A52-ACEB-441A-B1E0-EC24383EA0F4}" destId="{CD0515F3-878A-460E-A67A-46A2EF266DB7}" srcOrd="1" destOrd="0" presId="urn:microsoft.com/office/officeart/2005/8/layout/hProcess11"/>
    <dgm:cxn modelId="{DDB57880-15DF-43BB-9FF8-3482326D5E4C}" type="presParOf" srcId="{C82C0A52-ACEB-441A-B1E0-EC24383EA0F4}" destId="{F4397C62-2FF4-48EB-82F4-9A0EB0490813}" srcOrd="2" destOrd="0" presId="urn:microsoft.com/office/officeart/2005/8/layout/hProcess11"/>
    <dgm:cxn modelId="{C9726EC6-1A74-43C2-B544-C24EB56A0A88}" type="presParOf" srcId="{0F218290-F990-4287-946D-1EA23032E789}" destId="{8A58893D-F699-4659-A9F3-A6DFD7E362BC}" srcOrd="7" destOrd="0" presId="urn:microsoft.com/office/officeart/2005/8/layout/hProcess11"/>
    <dgm:cxn modelId="{BA378C94-B93A-44C5-B280-EB2F20F3A867}" type="presParOf" srcId="{0F218290-F990-4287-946D-1EA23032E789}" destId="{C0A19E8E-5709-4F2F-8781-7985393C29F1}" srcOrd="8" destOrd="0" presId="urn:microsoft.com/office/officeart/2005/8/layout/hProcess11"/>
    <dgm:cxn modelId="{E4A3270A-A279-44E9-999D-5A36CE1C6E6B}" type="presParOf" srcId="{C0A19E8E-5709-4F2F-8781-7985393C29F1}" destId="{E6BC01F6-486A-493B-BC99-D63A5062936D}" srcOrd="0" destOrd="0" presId="urn:microsoft.com/office/officeart/2005/8/layout/hProcess11"/>
    <dgm:cxn modelId="{FA0C8F59-7402-482E-8E8D-7377AF78BFFA}" type="presParOf" srcId="{C0A19E8E-5709-4F2F-8781-7985393C29F1}" destId="{CE3FB514-0562-4E6C-94FD-4A99105050B6}" srcOrd="1" destOrd="0" presId="urn:microsoft.com/office/officeart/2005/8/layout/hProcess11"/>
    <dgm:cxn modelId="{CA177A88-34F7-43DE-ABEB-F74B73B9B124}" type="presParOf" srcId="{C0A19E8E-5709-4F2F-8781-7985393C29F1}" destId="{6B702A47-C6EF-4CAE-9D35-3DE8F972B229}" srcOrd="2" destOrd="0" presId="urn:microsoft.com/office/officeart/2005/8/layout/hProcess11"/>
    <dgm:cxn modelId="{9D4F9DB2-21BE-4B1E-9353-B8D4CE52EAB8}" type="presParOf" srcId="{0F218290-F990-4287-946D-1EA23032E789}" destId="{D2542DCC-0B62-41B1-BC4D-707C850F2B78}" srcOrd="9" destOrd="0" presId="urn:microsoft.com/office/officeart/2005/8/layout/hProcess11"/>
    <dgm:cxn modelId="{E0A824C9-32B0-4572-AD7A-6AEB2B34FF6B}" type="presParOf" srcId="{0F218290-F990-4287-946D-1EA23032E789}" destId="{13AA80E4-3802-45CC-B531-BF86DB4CE6B2}" srcOrd="10" destOrd="0" presId="urn:microsoft.com/office/officeart/2005/8/layout/hProcess11"/>
    <dgm:cxn modelId="{81635A14-2137-4E81-A7D2-0E9FBA5B3F5C}" type="presParOf" srcId="{13AA80E4-3802-45CC-B531-BF86DB4CE6B2}" destId="{5A4C7767-A263-4CAD-A2B8-D3CE0DFC104C}" srcOrd="0" destOrd="0" presId="urn:microsoft.com/office/officeart/2005/8/layout/hProcess11"/>
    <dgm:cxn modelId="{B477D253-34A5-4190-B207-A2A57E77EFAC}" type="presParOf" srcId="{13AA80E4-3802-45CC-B531-BF86DB4CE6B2}" destId="{C7FA5203-23C8-4D4B-994F-6B23EA5F66CF}" srcOrd="1" destOrd="0" presId="urn:microsoft.com/office/officeart/2005/8/layout/hProcess11"/>
    <dgm:cxn modelId="{496C681B-81CD-4343-BFA4-F0BE2042E7B3}" type="presParOf" srcId="{13AA80E4-3802-45CC-B531-BF86DB4CE6B2}" destId="{0F641483-E520-4F58-ACCE-FD342C1EC1F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3414ECC-A6D5-42FC-AF90-0918409153F1}" type="doc">
      <dgm:prSet loTypeId="urn:microsoft.com/office/officeart/2011/layout/HexagonRadial" loCatId="officeonline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1FE9D04A-42BC-496B-960D-9718710EEE5F}">
      <dgm:prSet phldrT="[Text]"/>
      <dgm:spPr/>
      <dgm:t>
        <a:bodyPr/>
        <a:lstStyle/>
        <a:p>
          <a:r>
            <a:rPr lang="en-US" dirty="0"/>
            <a:t>A New Sustainable Community</a:t>
          </a:r>
        </a:p>
      </dgm:t>
    </dgm:pt>
    <dgm:pt modelId="{F886790A-9FEE-4C33-BBB8-37E1E77F1574}" type="parTrans" cxnId="{BB9CF9F8-1A2C-4B77-AC90-9E4F04A10F27}">
      <dgm:prSet/>
      <dgm:spPr/>
      <dgm:t>
        <a:bodyPr/>
        <a:lstStyle/>
        <a:p>
          <a:endParaRPr lang="en-US"/>
        </a:p>
      </dgm:t>
    </dgm:pt>
    <dgm:pt modelId="{C703CE55-F0E8-460F-A518-2201E08F4D09}" type="sibTrans" cxnId="{BB9CF9F8-1A2C-4B77-AC90-9E4F04A10F27}">
      <dgm:prSet/>
      <dgm:spPr/>
      <dgm:t>
        <a:bodyPr/>
        <a:lstStyle/>
        <a:p>
          <a:endParaRPr lang="en-US"/>
        </a:p>
      </dgm:t>
    </dgm:pt>
    <dgm:pt modelId="{0B7A92ED-F17F-464D-94FE-C89C564F9C2F}">
      <dgm:prSet phldrT="[Text]"/>
      <dgm:spPr/>
      <dgm:t>
        <a:bodyPr/>
        <a:lstStyle/>
        <a:p>
          <a:r>
            <a:rPr lang="en-US" dirty="0"/>
            <a:t>Transit Options </a:t>
          </a:r>
        </a:p>
      </dgm:t>
    </dgm:pt>
    <dgm:pt modelId="{1EDDE26A-B578-41B7-9606-3976D0A78377}" type="parTrans" cxnId="{64214A6F-F760-4EC6-905E-72B80C316B33}">
      <dgm:prSet/>
      <dgm:spPr/>
      <dgm:t>
        <a:bodyPr/>
        <a:lstStyle/>
        <a:p>
          <a:endParaRPr lang="en-US"/>
        </a:p>
      </dgm:t>
    </dgm:pt>
    <dgm:pt modelId="{82145CFD-0B40-4B5F-98EF-65733620C8FB}" type="sibTrans" cxnId="{64214A6F-F760-4EC6-905E-72B80C316B33}">
      <dgm:prSet/>
      <dgm:spPr/>
      <dgm:t>
        <a:bodyPr/>
        <a:lstStyle/>
        <a:p>
          <a:endParaRPr lang="en-US"/>
        </a:p>
      </dgm:t>
    </dgm:pt>
    <dgm:pt modelId="{92E13E57-8D65-479B-9CAD-58E0D8F5A00F}">
      <dgm:prSet/>
      <dgm:spPr/>
      <dgm:t>
        <a:bodyPr/>
        <a:lstStyle/>
        <a:p>
          <a:r>
            <a:rPr lang="en-US"/>
            <a:t>Economic Development</a:t>
          </a:r>
          <a:endParaRPr lang="en-US" dirty="0"/>
        </a:p>
      </dgm:t>
    </dgm:pt>
    <dgm:pt modelId="{C37357B2-4CD9-491F-A1B3-5546C69D1791}" type="parTrans" cxnId="{3D845CDC-B122-42CA-AE4B-137B1BD22D59}">
      <dgm:prSet/>
      <dgm:spPr/>
      <dgm:t>
        <a:bodyPr/>
        <a:lstStyle/>
        <a:p>
          <a:endParaRPr lang="en-US"/>
        </a:p>
      </dgm:t>
    </dgm:pt>
    <dgm:pt modelId="{84FB5F9C-933A-4449-8F91-79E991F84D8A}" type="sibTrans" cxnId="{3D845CDC-B122-42CA-AE4B-137B1BD22D59}">
      <dgm:prSet/>
      <dgm:spPr/>
      <dgm:t>
        <a:bodyPr/>
        <a:lstStyle/>
        <a:p>
          <a:endParaRPr lang="en-US"/>
        </a:p>
      </dgm:t>
    </dgm:pt>
    <dgm:pt modelId="{5F9F960D-5054-4365-A43F-C89A9F3A9C38}">
      <dgm:prSet/>
      <dgm:spPr/>
      <dgm:t>
        <a:bodyPr/>
        <a:lstStyle/>
        <a:p>
          <a:r>
            <a:rPr lang="en-US" dirty="0"/>
            <a:t>Community Planning</a:t>
          </a:r>
        </a:p>
      </dgm:t>
    </dgm:pt>
    <dgm:pt modelId="{621DDE7C-3B4C-4600-B059-06A0D0D4892A}" type="parTrans" cxnId="{E79D3749-CBE1-4789-8078-C306C36293D7}">
      <dgm:prSet/>
      <dgm:spPr/>
      <dgm:t>
        <a:bodyPr/>
        <a:lstStyle/>
        <a:p>
          <a:endParaRPr lang="en-US"/>
        </a:p>
      </dgm:t>
    </dgm:pt>
    <dgm:pt modelId="{46776A3C-2E98-4D1F-8388-1B3D767BF5A5}" type="sibTrans" cxnId="{E79D3749-CBE1-4789-8078-C306C36293D7}">
      <dgm:prSet/>
      <dgm:spPr/>
      <dgm:t>
        <a:bodyPr/>
        <a:lstStyle/>
        <a:p>
          <a:endParaRPr lang="en-US"/>
        </a:p>
      </dgm:t>
    </dgm:pt>
    <dgm:pt modelId="{B2256502-F2B4-4111-9FDF-826ED4CDADAE}">
      <dgm:prSet/>
      <dgm:spPr/>
      <dgm:t>
        <a:bodyPr/>
        <a:lstStyle/>
        <a:p>
          <a:r>
            <a:rPr lang="en-US" dirty="0"/>
            <a:t>River and Transit Connections</a:t>
          </a:r>
        </a:p>
      </dgm:t>
    </dgm:pt>
    <dgm:pt modelId="{698B0FA1-2E2E-48AE-A2CC-8A738D59A674}" type="parTrans" cxnId="{2C1A00AA-BE3E-4584-8857-76E09268C507}">
      <dgm:prSet/>
      <dgm:spPr/>
      <dgm:t>
        <a:bodyPr/>
        <a:lstStyle/>
        <a:p>
          <a:endParaRPr lang="en-US"/>
        </a:p>
      </dgm:t>
    </dgm:pt>
    <dgm:pt modelId="{10BF8606-B8D3-4E72-9C1B-BD14A7E55788}" type="sibTrans" cxnId="{2C1A00AA-BE3E-4584-8857-76E09268C507}">
      <dgm:prSet/>
      <dgm:spPr/>
      <dgm:t>
        <a:bodyPr/>
        <a:lstStyle/>
        <a:p>
          <a:endParaRPr lang="en-US"/>
        </a:p>
      </dgm:t>
    </dgm:pt>
    <dgm:pt modelId="{81211748-E955-4373-BBD6-7AEC5496EA72}">
      <dgm:prSet/>
      <dgm:spPr/>
      <dgm:t>
        <a:bodyPr/>
        <a:lstStyle/>
        <a:p>
          <a:r>
            <a:rPr lang="en-US"/>
            <a:t>Housing</a:t>
          </a:r>
          <a:endParaRPr lang="en-US" dirty="0"/>
        </a:p>
      </dgm:t>
    </dgm:pt>
    <dgm:pt modelId="{E747DC62-D650-48B7-8C01-CFAE588AC3D9}" type="parTrans" cxnId="{46ECFE60-BD8C-4592-BE37-796750B146A4}">
      <dgm:prSet/>
      <dgm:spPr/>
      <dgm:t>
        <a:bodyPr/>
        <a:lstStyle/>
        <a:p>
          <a:endParaRPr lang="en-US"/>
        </a:p>
      </dgm:t>
    </dgm:pt>
    <dgm:pt modelId="{4B2B3A61-99F7-43D8-B31E-87193F9A5EA3}" type="sibTrans" cxnId="{46ECFE60-BD8C-4592-BE37-796750B146A4}">
      <dgm:prSet/>
      <dgm:spPr/>
      <dgm:t>
        <a:bodyPr/>
        <a:lstStyle/>
        <a:p>
          <a:endParaRPr lang="en-US"/>
        </a:p>
      </dgm:t>
    </dgm:pt>
    <dgm:pt modelId="{099C9564-AC84-4B86-99AF-5138F668BEFA}">
      <dgm:prSet/>
      <dgm:spPr/>
      <dgm:t>
        <a:bodyPr/>
        <a:lstStyle/>
        <a:p>
          <a:r>
            <a:rPr lang="en-US" dirty="0"/>
            <a:t>A Destination</a:t>
          </a:r>
        </a:p>
      </dgm:t>
    </dgm:pt>
    <dgm:pt modelId="{7AB1F157-4A57-48CD-8771-4B66190444F8}" type="parTrans" cxnId="{68085B49-C687-44B6-9CC5-3B7EF6BA4231}">
      <dgm:prSet/>
      <dgm:spPr/>
      <dgm:t>
        <a:bodyPr/>
        <a:lstStyle/>
        <a:p>
          <a:endParaRPr lang="en-US"/>
        </a:p>
      </dgm:t>
    </dgm:pt>
    <dgm:pt modelId="{0FC15B36-FBF0-44F3-BA11-366AF76FE6CF}" type="sibTrans" cxnId="{68085B49-C687-44B6-9CC5-3B7EF6BA4231}">
      <dgm:prSet/>
      <dgm:spPr/>
      <dgm:t>
        <a:bodyPr/>
        <a:lstStyle/>
        <a:p>
          <a:endParaRPr lang="en-US"/>
        </a:p>
      </dgm:t>
    </dgm:pt>
    <dgm:pt modelId="{B95B698A-553C-41CE-A19B-D787CC93931E}" type="pres">
      <dgm:prSet presAssocID="{A3414ECC-A6D5-42FC-AF90-0918409153F1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3B35BA42-C12F-4389-87F1-0745828B32C1}" type="pres">
      <dgm:prSet presAssocID="{1FE9D04A-42BC-496B-960D-9718710EEE5F}" presName="Parent" presStyleLbl="node0" presStyleIdx="0" presStyleCnt="1">
        <dgm:presLayoutVars>
          <dgm:chMax val="6"/>
          <dgm:chPref val="6"/>
        </dgm:presLayoutVars>
      </dgm:prSet>
      <dgm:spPr/>
    </dgm:pt>
    <dgm:pt modelId="{BA381C48-C988-444D-B46E-0DAE01E55AEB}" type="pres">
      <dgm:prSet presAssocID="{92E13E57-8D65-479B-9CAD-58E0D8F5A00F}" presName="Accent1" presStyleCnt="0"/>
      <dgm:spPr/>
    </dgm:pt>
    <dgm:pt modelId="{DC03991F-441F-46A2-84B4-222982210838}" type="pres">
      <dgm:prSet presAssocID="{92E13E57-8D65-479B-9CAD-58E0D8F5A00F}" presName="Accent" presStyleLbl="bgShp" presStyleIdx="0" presStyleCnt="6"/>
      <dgm:spPr/>
    </dgm:pt>
    <dgm:pt modelId="{F8C5D4D4-2884-43E2-811C-4759CE42998F}" type="pres">
      <dgm:prSet presAssocID="{92E13E57-8D65-479B-9CAD-58E0D8F5A00F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0233FFF2-CC8B-4BF0-997C-C1FC216FC211}" type="pres">
      <dgm:prSet presAssocID="{5F9F960D-5054-4365-A43F-C89A9F3A9C38}" presName="Accent2" presStyleCnt="0"/>
      <dgm:spPr/>
    </dgm:pt>
    <dgm:pt modelId="{45C6B2A8-1A51-4C2B-8714-CB85E2984F95}" type="pres">
      <dgm:prSet presAssocID="{5F9F960D-5054-4365-A43F-C89A9F3A9C38}" presName="Accent" presStyleLbl="bgShp" presStyleIdx="1" presStyleCnt="6"/>
      <dgm:spPr/>
    </dgm:pt>
    <dgm:pt modelId="{FF921774-130D-4AC2-8C00-A47627572E0A}" type="pres">
      <dgm:prSet presAssocID="{5F9F960D-5054-4365-A43F-C89A9F3A9C38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499E10C9-93FD-4638-A6FA-5E0276F2DA0E}" type="pres">
      <dgm:prSet presAssocID="{B2256502-F2B4-4111-9FDF-826ED4CDADAE}" presName="Accent3" presStyleCnt="0"/>
      <dgm:spPr/>
    </dgm:pt>
    <dgm:pt modelId="{5824ECC4-9D19-40BD-A489-8C637FE9B693}" type="pres">
      <dgm:prSet presAssocID="{B2256502-F2B4-4111-9FDF-826ED4CDADAE}" presName="Accent" presStyleLbl="bgShp" presStyleIdx="2" presStyleCnt="6"/>
      <dgm:spPr/>
    </dgm:pt>
    <dgm:pt modelId="{02BD6F59-EFD0-42D5-849D-E5D609787AD0}" type="pres">
      <dgm:prSet presAssocID="{B2256502-F2B4-4111-9FDF-826ED4CDADAE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B9130D11-49E3-453D-BC5C-B9A3504A3BC6}" type="pres">
      <dgm:prSet presAssocID="{81211748-E955-4373-BBD6-7AEC5496EA72}" presName="Accent4" presStyleCnt="0"/>
      <dgm:spPr/>
    </dgm:pt>
    <dgm:pt modelId="{48054859-B4DA-42ED-8951-B0F2BD91517F}" type="pres">
      <dgm:prSet presAssocID="{81211748-E955-4373-BBD6-7AEC5496EA72}" presName="Accent" presStyleLbl="bgShp" presStyleIdx="3" presStyleCnt="6"/>
      <dgm:spPr/>
    </dgm:pt>
    <dgm:pt modelId="{F1CD3215-F2ED-41D7-AF97-80D01DD580B8}" type="pres">
      <dgm:prSet presAssocID="{81211748-E955-4373-BBD6-7AEC5496EA72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B0F882F9-3658-43AA-B615-6F725BBFF041}" type="pres">
      <dgm:prSet presAssocID="{099C9564-AC84-4B86-99AF-5138F668BEFA}" presName="Accent5" presStyleCnt="0"/>
      <dgm:spPr/>
    </dgm:pt>
    <dgm:pt modelId="{DB1EBDFB-D1FE-4AA0-917F-1C50C8313365}" type="pres">
      <dgm:prSet presAssocID="{099C9564-AC84-4B86-99AF-5138F668BEFA}" presName="Accent" presStyleLbl="bgShp" presStyleIdx="4" presStyleCnt="6"/>
      <dgm:spPr/>
    </dgm:pt>
    <dgm:pt modelId="{72F1CDB1-53A0-44CA-B42A-6985A75495F4}" type="pres">
      <dgm:prSet presAssocID="{099C9564-AC84-4B86-99AF-5138F668BEFA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65CB031D-367D-4923-8AA5-858DCFB94003}" type="pres">
      <dgm:prSet presAssocID="{0B7A92ED-F17F-464D-94FE-C89C564F9C2F}" presName="Accent6" presStyleCnt="0"/>
      <dgm:spPr/>
    </dgm:pt>
    <dgm:pt modelId="{604D56FB-B76F-48F7-8A08-37FE8715D51B}" type="pres">
      <dgm:prSet presAssocID="{0B7A92ED-F17F-464D-94FE-C89C564F9C2F}" presName="Accent" presStyleLbl="bgShp" presStyleIdx="5" presStyleCnt="6"/>
      <dgm:spPr/>
    </dgm:pt>
    <dgm:pt modelId="{3F956AB0-587A-485E-8AE4-95AE4B735448}" type="pres">
      <dgm:prSet presAssocID="{0B7A92ED-F17F-464D-94FE-C89C564F9C2F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9AE14218-41DE-483A-9895-00F24745E365}" type="presOf" srcId="{92E13E57-8D65-479B-9CAD-58E0D8F5A00F}" destId="{F8C5D4D4-2884-43E2-811C-4759CE42998F}" srcOrd="0" destOrd="0" presId="urn:microsoft.com/office/officeart/2011/layout/HexagonRadial"/>
    <dgm:cxn modelId="{2843631A-CB40-464A-8AC9-A7B948A3C244}" type="presOf" srcId="{1FE9D04A-42BC-496B-960D-9718710EEE5F}" destId="{3B35BA42-C12F-4389-87F1-0745828B32C1}" srcOrd="0" destOrd="0" presId="urn:microsoft.com/office/officeart/2011/layout/HexagonRadial"/>
    <dgm:cxn modelId="{46ECFE60-BD8C-4592-BE37-796750B146A4}" srcId="{1FE9D04A-42BC-496B-960D-9718710EEE5F}" destId="{81211748-E955-4373-BBD6-7AEC5496EA72}" srcOrd="3" destOrd="0" parTransId="{E747DC62-D650-48B7-8C01-CFAE588AC3D9}" sibTransId="{4B2B3A61-99F7-43D8-B31E-87193F9A5EA3}"/>
    <dgm:cxn modelId="{E79D3749-CBE1-4789-8078-C306C36293D7}" srcId="{1FE9D04A-42BC-496B-960D-9718710EEE5F}" destId="{5F9F960D-5054-4365-A43F-C89A9F3A9C38}" srcOrd="1" destOrd="0" parTransId="{621DDE7C-3B4C-4600-B059-06A0D0D4892A}" sibTransId="{46776A3C-2E98-4D1F-8388-1B3D767BF5A5}"/>
    <dgm:cxn modelId="{68085B49-C687-44B6-9CC5-3B7EF6BA4231}" srcId="{1FE9D04A-42BC-496B-960D-9718710EEE5F}" destId="{099C9564-AC84-4B86-99AF-5138F668BEFA}" srcOrd="4" destOrd="0" parTransId="{7AB1F157-4A57-48CD-8771-4B66190444F8}" sibTransId="{0FC15B36-FBF0-44F3-BA11-366AF76FE6CF}"/>
    <dgm:cxn modelId="{273D296A-5879-4309-BB1B-09D92BF89FC9}" type="presOf" srcId="{81211748-E955-4373-BBD6-7AEC5496EA72}" destId="{F1CD3215-F2ED-41D7-AF97-80D01DD580B8}" srcOrd="0" destOrd="0" presId="urn:microsoft.com/office/officeart/2011/layout/HexagonRadial"/>
    <dgm:cxn modelId="{EFF0BD6A-6140-41BE-A0AE-0D4080F135FB}" type="presOf" srcId="{099C9564-AC84-4B86-99AF-5138F668BEFA}" destId="{72F1CDB1-53A0-44CA-B42A-6985A75495F4}" srcOrd="0" destOrd="0" presId="urn:microsoft.com/office/officeart/2011/layout/HexagonRadial"/>
    <dgm:cxn modelId="{5E1DD34C-8FD6-4623-B172-1D57F597A548}" type="presOf" srcId="{B2256502-F2B4-4111-9FDF-826ED4CDADAE}" destId="{02BD6F59-EFD0-42D5-849D-E5D609787AD0}" srcOrd="0" destOrd="0" presId="urn:microsoft.com/office/officeart/2011/layout/HexagonRadial"/>
    <dgm:cxn modelId="{64214A6F-F760-4EC6-905E-72B80C316B33}" srcId="{1FE9D04A-42BC-496B-960D-9718710EEE5F}" destId="{0B7A92ED-F17F-464D-94FE-C89C564F9C2F}" srcOrd="5" destOrd="0" parTransId="{1EDDE26A-B578-41B7-9606-3976D0A78377}" sibTransId="{82145CFD-0B40-4B5F-98EF-65733620C8FB}"/>
    <dgm:cxn modelId="{8C205D79-9A05-4C34-9B85-3DB4DDC266A2}" type="presOf" srcId="{5F9F960D-5054-4365-A43F-C89A9F3A9C38}" destId="{FF921774-130D-4AC2-8C00-A47627572E0A}" srcOrd="0" destOrd="0" presId="urn:microsoft.com/office/officeart/2011/layout/HexagonRadial"/>
    <dgm:cxn modelId="{2C1A00AA-BE3E-4584-8857-76E09268C507}" srcId="{1FE9D04A-42BC-496B-960D-9718710EEE5F}" destId="{B2256502-F2B4-4111-9FDF-826ED4CDADAE}" srcOrd="2" destOrd="0" parTransId="{698B0FA1-2E2E-48AE-A2CC-8A738D59A674}" sibTransId="{10BF8606-B8D3-4E72-9C1B-BD14A7E55788}"/>
    <dgm:cxn modelId="{DC04BDB1-30DB-44C8-9598-171A26CD2E84}" type="presOf" srcId="{A3414ECC-A6D5-42FC-AF90-0918409153F1}" destId="{B95B698A-553C-41CE-A19B-D787CC93931E}" srcOrd="0" destOrd="0" presId="urn:microsoft.com/office/officeart/2011/layout/HexagonRadial"/>
    <dgm:cxn modelId="{F2B386D3-89E0-4F6B-9B30-99326909E179}" type="presOf" srcId="{0B7A92ED-F17F-464D-94FE-C89C564F9C2F}" destId="{3F956AB0-587A-485E-8AE4-95AE4B735448}" srcOrd="0" destOrd="0" presId="urn:microsoft.com/office/officeart/2011/layout/HexagonRadial"/>
    <dgm:cxn modelId="{3D845CDC-B122-42CA-AE4B-137B1BD22D59}" srcId="{1FE9D04A-42BC-496B-960D-9718710EEE5F}" destId="{92E13E57-8D65-479B-9CAD-58E0D8F5A00F}" srcOrd="0" destOrd="0" parTransId="{C37357B2-4CD9-491F-A1B3-5546C69D1791}" sibTransId="{84FB5F9C-933A-4449-8F91-79E991F84D8A}"/>
    <dgm:cxn modelId="{BB9CF9F8-1A2C-4B77-AC90-9E4F04A10F27}" srcId="{A3414ECC-A6D5-42FC-AF90-0918409153F1}" destId="{1FE9D04A-42BC-496B-960D-9718710EEE5F}" srcOrd="0" destOrd="0" parTransId="{F886790A-9FEE-4C33-BBB8-37E1E77F1574}" sibTransId="{C703CE55-F0E8-460F-A518-2201E08F4D09}"/>
    <dgm:cxn modelId="{3E47457F-C1C6-4BF7-BDD1-839D81DA92CF}" type="presParOf" srcId="{B95B698A-553C-41CE-A19B-D787CC93931E}" destId="{3B35BA42-C12F-4389-87F1-0745828B32C1}" srcOrd="0" destOrd="0" presId="urn:microsoft.com/office/officeart/2011/layout/HexagonRadial"/>
    <dgm:cxn modelId="{E6C1FB28-34E7-4CB8-85BC-F1AC348F9E2A}" type="presParOf" srcId="{B95B698A-553C-41CE-A19B-D787CC93931E}" destId="{BA381C48-C988-444D-B46E-0DAE01E55AEB}" srcOrd="1" destOrd="0" presId="urn:microsoft.com/office/officeart/2011/layout/HexagonRadial"/>
    <dgm:cxn modelId="{C23690C0-7CF6-4DCB-B1A1-9A7046AC1584}" type="presParOf" srcId="{BA381C48-C988-444D-B46E-0DAE01E55AEB}" destId="{DC03991F-441F-46A2-84B4-222982210838}" srcOrd="0" destOrd="0" presId="urn:microsoft.com/office/officeart/2011/layout/HexagonRadial"/>
    <dgm:cxn modelId="{D626CDF9-C2C0-49D7-ACDD-43C3AA3DDA0C}" type="presParOf" srcId="{B95B698A-553C-41CE-A19B-D787CC93931E}" destId="{F8C5D4D4-2884-43E2-811C-4759CE42998F}" srcOrd="2" destOrd="0" presId="urn:microsoft.com/office/officeart/2011/layout/HexagonRadial"/>
    <dgm:cxn modelId="{48B8440A-BC95-4726-8484-3F57A783C88A}" type="presParOf" srcId="{B95B698A-553C-41CE-A19B-D787CC93931E}" destId="{0233FFF2-CC8B-4BF0-997C-C1FC216FC211}" srcOrd="3" destOrd="0" presId="urn:microsoft.com/office/officeart/2011/layout/HexagonRadial"/>
    <dgm:cxn modelId="{40224043-7BAF-4F65-8A1B-1BCF886588D4}" type="presParOf" srcId="{0233FFF2-CC8B-4BF0-997C-C1FC216FC211}" destId="{45C6B2A8-1A51-4C2B-8714-CB85E2984F95}" srcOrd="0" destOrd="0" presId="urn:microsoft.com/office/officeart/2011/layout/HexagonRadial"/>
    <dgm:cxn modelId="{1050E185-C662-431B-AA66-F87029A94227}" type="presParOf" srcId="{B95B698A-553C-41CE-A19B-D787CC93931E}" destId="{FF921774-130D-4AC2-8C00-A47627572E0A}" srcOrd="4" destOrd="0" presId="urn:microsoft.com/office/officeart/2011/layout/HexagonRadial"/>
    <dgm:cxn modelId="{9DC70BCF-76AA-498B-9170-0CEDEF815A21}" type="presParOf" srcId="{B95B698A-553C-41CE-A19B-D787CC93931E}" destId="{499E10C9-93FD-4638-A6FA-5E0276F2DA0E}" srcOrd="5" destOrd="0" presId="urn:microsoft.com/office/officeart/2011/layout/HexagonRadial"/>
    <dgm:cxn modelId="{23334F71-6E36-4259-B43A-22BD3234606F}" type="presParOf" srcId="{499E10C9-93FD-4638-A6FA-5E0276F2DA0E}" destId="{5824ECC4-9D19-40BD-A489-8C637FE9B693}" srcOrd="0" destOrd="0" presId="urn:microsoft.com/office/officeart/2011/layout/HexagonRadial"/>
    <dgm:cxn modelId="{17EBA2E2-BBA3-474B-888F-F95F0825975F}" type="presParOf" srcId="{B95B698A-553C-41CE-A19B-D787CC93931E}" destId="{02BD6F59-EFD0-42D5-849D-E5D609787AD0}" srcOrd="6" destOrd="0" presId="urn:microsoft.com/office/officeart/2011/layout/HexagonRadial"/>
    <dgm:cxn modelId="{6795FDF0-36E2-403C-959C-AD3F686BB197}" type="presParOf" srcId="{B95B698A-553C-41CE-A19B-D787CC93931E}" destId="{B9130D11-49E3-453D-BC5C-B9A3504A3BC6}" srcOrd="7" destOrd="0" presId="urn:microsoft.com/office/officeart/2011/layout/HexagonRadial"/>
    <dgm:cxn modelId="{F1B4567E-C53F-4CA9-93A7-B8BF5F54656B}" type="presParOf" srcId="{B9130D11-49E3-453D-BC5C-B9A3504A3BC6}" destId="{48054859-B4DA-42ED-8951-B0F2BD91517F}" srcOrd="0" destOrd="0" presId="urn:microsoft.com/office/officeart/2011/layout/HexagonRadial"/>
    <dgm:cxn modelId="{35744778-6082-4D24-AEBE-7A561E14694D}" type="presParOf" srcId="{B95B698A-553C-41CE-A19B-D787CC93931E}" destId="{F1CD3215-F2ED-41D7-AF97-80D01DD580B8}" srcOrd="8" destOrd="0" presId="urn:microsoft.com/office/officeart/2011/layout/HexagonRadial"/>
    <dgm:cxn modelId="{B10CC270-EA4C-4A37-90EE-0645BAB9C1F4}" type="presParOf" srcId="{B95B698A-553C-41CE-A19B-D787CC93931E}" destId="{B0F882F9-3658-43AA-B615-6F725BBFF041}" srcOrd="9" destOrd="0" presId="urn:microsoft.com/office/officeart/2011/layout/HexagonRadial"/>
    <dgm:cxn modelId="{BE007909-E1BC-407B-A896-7E3554E304C6}" type="presParOf" srcId="{B0F882F9-3658-43AA-B615-6F725BBFF041}" destId="{DB1EBDFB-D1FE-4AA0-917F-1C50C8313365}" srcOrd="0" destOrd="0" presId="urn:microsoft.com/office/officeart/2011/layout/HexagonRadial"/>
    <dgm:cxn modelId="{33B3E211-C797-4AB6-A91C-135336E09FE1}" type="presParOf" srcId="{B95B698A-553C-41CE-A19B-D787CC93931E}" destId="{72F1CDB1-53A0-44CA-B42A-6985A75495F4}" srcOrd="10" destOrd="0" presId="urn:microsoft.com/office/officeart/2011/layout/HexagonRadial"/>
    <dgm:cxn modelId="{BFD74BEB-BBA8-44E0-AB6F-2F3FBFCBBB35}" type="presParOf" srcId="{B95B698A-553C-41CE-A19B-D787CC93931E}" destId="{65CB031D-367D-4923-8AA5-858DCFB94003}" srcOrd="11" destOrd="0" presId="urn:microsoft.com/office/officeart/2011/layout/HexagonRadial"/>
    <dgm:cxn modelId="{BBE7F985-66A7-4E35-AB63-0A067127C83E}" type="presParOf" srcId="{65CB031D-367D-4923-8AA5-858DCFB94003}" destId="{604D56FB-B76F-48F7-8A08-37FE8715D51B}" srcOrd="0" destOrd="0" presId="urn:microsoft.com/office/officeart/2011/layout/HexagonRadial"/>
    <dgm:cxn modelId="{486DCFE3-03E7-4B4B-B699-75FEDCD9B418}" type="presParOf" srcId="{B95B698A-553C-41CE-A19B-D787CC93931E}" destId="{3F956AB0-587A-485E-8AE4-95AE4B735448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D53C2EE-5B02-4F6B-B212-87F441CF1764}" type="doc">
      <dgm:prSet loTypeId="urn:microsoft.com/office/officeart/2005/8/layout/hList3" loCatId="list" qsTypeId="urn:microsoft.com/office/officeart/2005/8/quickstyle/simple1" qsCatId="simple" csTypeId="urn:microsoft.com/office/officeart/2005/8/colors/accent6_1" csCatId="accent6" phldr="1"/>
      <dgm:spPr/>
      <dgm:t>
        <a:bodyPr/>
        <a:lstStyle/>
        <a:p>
          <a:endParaRPr lang="en-US"/>
        </a:p>
      </dgm:t>
    </dgm:pt>
    <dgm:pt modelId="{3CFB1A88-8A89-4FB8-91EB-35BE1B93AA6E}">
      <dgm:prSet phldrT="[Text]"/>
      <dgm:spPr/>
      <dgm:t>
        <a:bodyPr/>
        <a:lstStyle/>
        <a:p>
          <a:pPr>
            <a:buNone/>
          </a:pPr>
          <a:r>
            <a:rPr lang="en-US" dirty="0"/>
            <a:t>Without a new sustainable development, </a:t>
          </a:r>
          <a:r>
            <a:rPr lang="en-US" dirty="0">
              <a:solidFill>
                <a:schemeClr val="bg1"/>
              </a:solidFill>
            </a:rPr>
            <a:t>Marshall-Shadeland</a:t>
          </a:r>
          <a:r>
            <a:rPr lang="en-US" dirty="0"/>
            <a:t>:</a:t>
          </a:r>
        </a:p>
      </dgm:t>
    </dgm:pt>
    <dgm:pt modelId="{F4518463-126F-4E28-A548-EF7C1E60D8B4}" type="parTrans" cxnId="{5804BE8A-09ED-4AAA-826D-EFEAE7247EE9}">
      <dgm:prSet/>
      <dgm:spPr/>
      <dgm:t>
        <a:bodyPr/>
        <a:lstStyle/>
        <a:p>
          <a:endParaRPr lang="en-US"/>
        </a:p>
      </dgm:t>
    </dgm:pt>
    <dgm:pt modelId="{D94A1363-FB5C-435C-86FF-13F8F7B9E564}" type="sibTrans" cxnId="{5804BE8A-09ED-4AAA-826D-EFEAE7247EE9}">
      <dgm:prSet/>
      <dgm:spPr/>
      <dgm:t>
        <a:bodyPr/>
        <a:lstStyle/>
        <a:p>
          <a:endParaRPr lang="en-US"/>
        </a:p>
      </dgm:t>
    </dgm:pt>
    <dgm:pt modelId="{27742A20-AE74-49AE-ACE3-3CE3099BC8AD}">
      <dgm:prSet phldrT="[Text]"/>
      <dgm:spPr/>
      <dgm:t>
        <a:bodyPr/>
        <a:lstStyle/>
        <a:p>
          <a:r>
            <a:rPr lang="en-US" dirty="0"/>
            <a:t>Lacks transit and river connections</a:t>
          </a:r>
        </a:p>
      </dgm:t>
    </dgm:pt>
    <dgm:pt modelId="{C9FEFA35-5905-43EF-9ABC-10F26C4644B0}" type="parTrans" cxnId="{E37F0D27-B204-4CA5-930E-136BF98969E4}">
      <dgm:prSet/>
      <dgm:spPr/>
      <dgm:t>
        <a:bodyPr/>
        <a:lstStyle/>
        <a:p>
          <a:endParaRPr lang="en-US"/>
        </a:p>
      </dgm:t>
    </dgm:pt>
    <dgm:pt modelId="{939F3A57-EA9A-4CF8-811D-9CE73154E4E1}" type="sibTrans" cxnId="{E37F0D27-B204-4CA5-930E-136BF98969E4}">
      <dgm:prSet/>
      <dgm:spPr/>
      <dgm:t>
        <a:bodyPr/>
        <a:lstStyle/>
        <a:p>
          <a:endParaRPr lang="en-US"/>
        </a:p>
      </dgm:t>
    </dgm:pt>
    <dgm:pt modelId="{885CBF30-B3D6-4FA8-BFA5-75328B692146}">
      <dgm:prSet phldrT="[Text]"/>
      <dgm:spPr/>
      <dgm:t>
        <a:bodyPr/>
        <a:lstStyle/>
        <a:p>
          <a:r>
            <a:rPr lang="en-US" dirty="0"/>
            <a:t>Lacks economic and destination qualities</a:t>
          </a:r>
        </a:p>
      </dgm:t>
    </dgm:pt>
    <dgm:pt modelId="{6D970F89-1763-49E7-8ECC-51847C13FD72}" type="parTrans" cxnId="{60D7023A-0CBC-4843-A60D-4AA641AB1CC2}">
      <dgm:prSet/>
      <dgm:spPr/>
      <dgm:t>
        <a:bodyPr/>
        <a:lstStyle/>
        <a:p>
          <a:endParaRPr lang="en-US"/>
        </a:p>
      </dgm:t>
    </dgm:pt>
    <dgm:pt modelId="{9ACBA2A9-0EC0-4A22-81D0-DCDBDE43633D}" type="sibTrans" cxnId="{60D7023A-0CBC-4843-A60D-4AA641AB1CC2}">
      <dgm:prSet/>
      <dgm:spPr/>
      <dgm:t>
        <a:bodyPr/>
        <a:lstStyle/>
        <a:p>
          <a:endParaRPr lang="en-US"/>
        </a:p>
      </dgm:t>
    </dgm:pt>
    <dgm:pt modelId="{7A0387EE-9C15-43C4-A1E3-0343A99F45A5}">
      <dgm:prSet phldrT="[Text]"/>
      <dgm:spPr/>
      <dgm:t>
        <a:bodyPr/>
        <a:lstStyle/>
        <a:p>
          <a:r>
            <a:rPr lang="en-US" dirty="0"/>
            <a:t>Lacks opportunities for the community</a:t>
          </a:r>
        </a:p>
      </dgm:t>
    </dgm:pt>
    <dgm:pt modelId="{E2951730-D4AB-42D9-A3A9-31B05B08EAAF}" type="parTrans" cxnId="{4252778B-63ED-440E-AB7B-7F08B43F195B}">
      <dgm:prSet/>
      <dgm:spPr/>
      <dgm:t>
        <a:bodyPr/>
        <a:lstStyle/>
        <a:p>
          <a:endParaRPr lang="en-US"/>
        </a:p>
      </dgm:t>
    </dgm:pt>
    <dgm:pt modelId="{E2732B55-352F-411B-A260-37289DD651C8}" type="sibTrans" cxnId="{4252778B-63ED-440E-AB7B-7F08B43F195B}">
      <dgm:prSet/>
      <dgm:spPr/>
      <dgm:t>
        <a:bodyPr/>
        <a:lstStyle/>
        <a:p>
          <a:endParaRPr lang="en-US"/>
        </a:p>
      </dgm:t>
    </dgm:pt>
    <dgm:pt modelId="{1F2B20C4-6A0E-4A78-AA3D-F59B61526AC1}" type="pres">
      <dgm:prSet presAssocID="{4D53C2EE-5B02-4F6B-B212-87F441CF1764}" presName="composite" presStyleCnt="0">
        <dgm:presLayoutVars>
          <dgm:chMax val="1"/>
          <dgm:dir/>
          <dgm:resizeHandles val="exact"/>
        </dgm:presLayoutVars>
      </dgm:prSet>
      <dgm:spPr/>
    </dgm:pt>
    <dgm:pt modelId="{D191607C-2951-4015-BEE0-ADE68A454386}" type="pres">
      <dgm:prSet presAssocID="{3CFB1A88-8A89-4FB8-91EB-35BE1B93AA6E}" presName="roof" presStyleLbl="dkBgShp" presStyleIdx="0" presStyleCnt="2" custLinFactNeighborX="5450" custLinFactNeighborY="-5172"/>
      <dgm:spPr/>
    </dgm:pt>
    <dgm:pt modelId="{438F3AF7-C7D7-41A6-AE15-380B8D47BD95}" type="pres">
      <dgm:prSet presAssocID="{3CFB1A88-8A89-4FB8-91EB-35BE1B93AA6E}" presName="pillars" presStyleCnt="0"/>
      <dgm:spPr/>
    </dgm:pt>
    <dgm:pt modelId="{12004BE6-2CD7-4414-A07D-A6165D5AF0B9}" type="pres">
      <dgm:prSet presAssocID="{3CFB1A88-8A89-4FB8-91EB-35BE1B93AA6E}" presName="pillar1" presStyleLbl="node1" presStyleIdx="0" presStyleCnt="3">
        <dgm:presLayoutVars>
          <dgm:bulletEnabled val="1"/>
        </dgm:presLayoutVars>
      </dgm:prSet>
      <dgm:spPr/>
    </dgm:pt>
    <dgm:pt modelId="{A3DC9CF5-92AB-47DB-94E3-C263722674B8}" type="pres">
      <dgm:prSet presAssocID="{885CBF30-B3D6-4FA8-BFA5-75328B692146}" presName="pillarX" presStyleLbl="node1" presStyleIdx="1" presStyleCnt="3">
        <dgm:presLayoutVars>
          <dgm:bulletEnabled val="1"/>
        </dgm:presLayoutVars>
      </dgm:prSet>
      <dgm:spPr/>
    </dgm:pt>
    <dgm:pt modelId="{DC205170-9225-45C2-B7CB-F933D2438DE0}" type="pres">
      <dgm:prSet presAssocID="{7A0387EE-9C15-43C4-A1E3-0343A99F45A5}" presName="pillarX" presStyleLbl="node1" presStyleIdx="2" presStyleCnt="3">
        <dgm:presLayoutVars>
          <dgm:bulletEnabled val="1"/>
        </dgm:presLayoutVars>
      </dgm:prSet>
      <dgm:spPr/>
    </dgm:pt>
    <dgm:pt modelId="{6C80BC07-94FD-410E-BACA-E7E70AE69928}" type="pres">
      <dgm:prSet presAssocID="{3CFB1A88-8A89-4FB8-91EB-35BE1B93AA6E}" presName="base" presStyleLbl="dkBgShp" presStyleIdx="1" presStyleCnt="2"/>
      <dgm:spPr/>
    </dgm:pt>
  </dgm:ptLst>
  <dgm:cxnLst>
    <dgm:cxn modelId="{E37F0D27-B204-4CA5-930E-136BF98969E4}" srcId="{3CFB1A88-8A89-4FB8-91EB-35BE1B93AA6E}" destId="{27742A20-AE74-49AE-ACE3-3CE3099BC8AD}" srcOrd="0" destOrd="0" parTransId="{C9FEFA35-5905-43EF-9ABC-10F26C4644B0}" sibTransId="{939F3A57-EA9A-4CF8-811D-9CE73154E4E1}"/>
    <dgm:cxn modelId="{60D7023A-0CBC-4843-A60D-4AA641AB1CC2}" srcId="{3CFB1A88-8A89-4FB8-91EB-35BE1B93AA6E}" destId="{885CBF30-B3D6-4FA8-BFA5-75328B692146}" srcOrd="1" destOrd="0" parTransId="{6D970F89-1763-49E7-8ECC-51847C13FD72}" sibTransId="{9ACBA2A9-0EC0-4A22-81D0-DCDBDE43633D}"/>
    <dgm:cxn modelId="{D9D97C81-45F1-4132-8C67-BE0CF0F3CA7E}" type="presOf" srcId="{3CFB1A88-8A89-4FB8-91EB-35BE1B93AA6E}" destId="{D191607C-2951-4015-BEE0-ADE68A454386}" srcOrd="0" destOrd="0" presId="urn:microsoft.com/office/officeart/2005/8/layout/hList3"/>
    <dgm:cxn modelId="{5804BE8A-09ED-4AAA-826D-EFEAE7247EE9}" srcId="{4D53C2EE-5B02-4F6B-B212-87F441CF1764}" destId="{3CFB1A88-8A89-4FB8-91EB-35BE1B93AA6E}" srcOrd="0" destOrd="0" parTransId="{F4518463-126F-4E28-A548-EF7C1E60D8B4}" sibTransId="{D94A1363-FB5C-435C-86FF-13F8F7B9E564}"/>
    <dgm:cxn modelId="{4252778B-63ED-440E-AB7B-7F08B43F195B}" srcId="{3CFB1A88-8A89-4FB8-91EB-35BE1B93AA6E}" destId="{7A0387EE-9C15-43C4-A1E3-0343A99F45A5}" srcOrd="2" destOrd="0" parTransId="{E2951730-D4AB-42D9-A3A9-31B05B08EAAF}" sibTransId="{E2732B55-352F-411B-A260-37289DD651C8}"/>
    <dgm:cxn modelId="{484EDDAB-86AB-4A46-9F64-676A94A57EA7}" type="presOf" srcId="{7A0387EE-9C15-43C4-A1E3-0343A99F45A5}" destId="{DC205170-9225-45C2-B7CB-F933D2438DE0}" srcOrd="0" destOrd="0" presId="urn:microsoft.com/office/officeart/2005/8/layout/hList3"/>
    <dgm:cxn modelId="{50B496B1-8116-4589-9A21-E46CEA3BA2C0}" type="presOf" srcId="{27742A20-AE74-49AE-ACE3-3CE3099BC8AD}" destId="{12004BE6-2CD7-4414-A07D-A6165D5AF0B9}" srcOrd="0" destOrd="0" presId="urn:microsoft.com/office/officeart/2005/8/layout/hList3"/>
    <dgm:cxn modelId="{9AC732C5-9F0D-4AFB-8A20-D2E666965EB5}" type="presOf" srcId="{4D53C2EE-5B02-4F6B-B212-87F441CF1764}" destId="{1F2B20C4-6A0E-4A78-AA3D-F59B61526AC1}" srcOrd="0" destOrd="0" presId="urn:microsoft.com/office/officeart/2005/8/layout/hList3"/>
    <dgm:cxn modelId="{7A8D20D7-6FA9-4314-920C-D4203B3BBEF7}" type="presOf" srcId="{885CBF30-B3D6-4FA8-BFA5-75328B692146}" destId="{A3DC9CF5-92AB-47DB-94E3-C263722674B8}" srcOrd="0" destOrd="0" presId="urn:microsoft.com/office/officeart/2005/8/layout/hList3"/>
    <dgm:cxn modelId="{4C8B5EA5-965C-4F75-BF77-73D55458C24E}" type="presParOf" srcId="{1F2B20C4-6A0E-4A78-AA3D-F59B61526AC1}" destId="{D191607C-2951-4015-BEE0-ADE68A454386}" srcOrd="0" destOrd="0" presId="urn:microsoft.com/office/officeart/2005/8/layout/hList3"/>
    <dgm:cxn modelId="{2232E4A8-18CA-4F5F-803C-BECE5926B661}" type="presParOf" srcId="{1F2B20C4-6A0E-4A78-AA3D-F59B61526AC1}" destId="{438F3AF7-C7D7-41A6-AE15-380B8D47BD95}" srcOrd="1" destOrd="0" presId="urn:microsoft.com/office/officeart/2005/8/layout/hList3"/>
    <dgm:cxn modelId="{28534953-BF54-4641-B25A-74139D6FE3E1}" type="presParOf" srcId="{438F3AF7-C7D7-41A6-AE15-380B8D47BD95}" destId="{12004BE6-2CD7-4414-A07D-A6165D5AF0B9}" srcOrd="0" destOrd="0" presId="urn:microsoft.com/office/officeart/2005/8/layout/hList3"/>
    <dgm:cxn modelId="{4858D8A9-FF35-4FCA-A79C-365B5B05711D}" type="presParOf" srcId="{438F3AF7-C7D7-41A6-AE15-380B8D47BD95}" destId="{A3DC9CF5-92AB-47DB-94E3-C263722674B8}" srcOrd="1" destOrd="0" presId="urn:microsoft.com/office/officeart/2005/8/layout/hList3"/>
    <dgm:cxn modelId="{4CC3DC14-0266-488B-B716-74247428668A}" type="presParOf" srcId="{438F3AF7-C7D7-41A6-AE15-380B8D47BD95}" destId="{DC205170-9225-45C2-B7CB-F933D2438DE0}" srcOrd="2" destOrd="0" presId="urn:microsoft.com/office/officeart/2005/8/layout/hList3"/>
    <dgm:cxn modelId="{284029CE-3336-41AD-9595-39503E8F45E6}" type="presParOf" srcId="{1F2B20C4-6A0E-4A78-AA3D-F59B61526AC1}" destId="{6C80BC07-94FD-410E-BACA-E7E70AE69928}" srcOrd="2" destOrd="0" presId="urn:microsoft.com/office/officeart/2005/8/layout/h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E4504C-3F7B-4E44-B87C-3339E614CBE8}">
      <dsp:nvSpPr>
        <dsp:cNvPr id="0" name=""/>
        <dsp:cNvSpPr/>
      </dsp:nvSpPr>
      <dsp:spPr>
        <a:xfrm rot="5400000">
          <a:off x="6589693" y="-2661723"/>
          <a:ext cx="1121829" cy="672998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400" kern="1200" dirty="0"/>
            <a:t>Transform the site to a place to live and work but also a destination that bring in others</a:t>
          </a:r>
        </a:p>
      </dsp:txBody>
      <dsp:txXfrm rot="-5400000">
        <a:off x="3785616" y="197117"/>
        <a:ext cx="6675221" cy="1012303"/>
      </dsp:txXfrm>
    </dsp:sp>
    <dsp:sp modelId="{FF075927-CE45-4334-BD65-D763B10CD428}">
      <dsp:nvSpPr>
        <dsp:cNvPr id="0" name=""/>
        <dsp:cNvSpPr/>
      </dsp:nvSpPr>
      <dsp:spPr>
        <a:xfrm>
          <a:off x="0" y="2124"/>
          <a:ext cx="3785616" cy="140228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Strategy</a:t>
          </a:r>
        </a:p>
      </dsp:txBody>
      <dsp:txXfrm>
        <a:off x="68454" y="70578"/>
        <a:ext cx="3648708" cy="1265378"/>
      </dsp:txXfrm>
    </dsp:sp>
    <dsp:sp modelId="{089BB49A-3AE6-4091-B5D6-06F1D9B12059}">
      <dsp:nvSpPr>
        <dsp:cNvPr id="0" name=""/>
        <dsp:cNvSpPr/>
      </dsp:nvSpPr>
      <dsp:spPr>
        <a:xfrm rot="5400000">
          <a:off x="6589693" y="-1189323"/>
          <a:ext cx="1121829" cy="672998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400" kern="1200" dirty="0"/>
            <a:t>Leverage sustainable development to connect communities or transform corridors</a:t>
          </a:r>
        </a:p>
      </dsp:txBody>
      <dsp:txXfrm rot="-5400000">
        <a:off x="3785616" y="1669517"/>
        <a:ext cx="6675221" cy="1012303"/>
      </dsp:txXfrm>
    </dsp:sp>
    <dsp:sp modelId="{C1402212-DDEF-40C8-8FFA-AB477982C646}">
      <dsp:nvSpPr>
        <dsp:cNvPr id="0" name=""/>
        <dsp:cNvSpPr/>
      </dsp:nvSpPr>
      <dsp:spPr>
        <a:xfrm>
          <a:off x="0" y="1474525"/>
          <a:ext cx="3785616" cy="140228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Recommendation</a:t>
          </a:r>
        </a:p>
      </dsp:txBody>
      <dsp:txXfrm>
        <a:off x="68454" y="1542979"/>
        <a:ext cx="3648708" cy="1265378"/>
      </dsp:txXfrm>
    </dsp:sp>
    <dsp:sp modelId="{6BA4C985-86EF-4D4A-BC74-7224BB0C9750}">
      <dsp:nvSpPr>
        <dsp:cNvPr id="0" name=""/>
        <dsp:cNvSpPr/>
      </dsp:nvSpPr>
      <dsp:spPr>
        <a:xfrm rot="5400000">
          <a:off x="6589693" y="283077"/>
          <a:ext cx="1121829" cy="6729984"/>
        </a:xfrm>
        <a:prstGeom prst="round2SameRect">
          <a:avLst/>
        </a:prstGeom>
        <a:solidFill>
          <a:schemeClr val="accent6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400" kern="1200" dirty="0"/>
            <a:t>Forming new connections across neighborhoods will bring greater economic vitality</a:t>
          </a:r>
        </a:p>
      </dsp:txBody>
      <dsp:txXfrm rot="-5400000">
        <a:off x="3785616" y="3141918"/>
        <a:ext cx="6675221" cy="1012303"/>
      </dsp:txXfrm>
    </dsp:sp>
    <dsp:sp modelId="{1AFA5387-5E12-43FF-A940-DC8593994BD5}">
      <dsp:nvSpPr>
        <dsp:cNvPr id="0" name=""/>
        <dsp:cNvSpPr/>
      </dsp:nvSpPr>
      <dsp:spPr>
        <a:xfrm>
          <a:off x="0" y="2946926"/>
          <a:ext cx="3785616" cy="1402286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9540" tIns="64770" rIns="129540" bIns="64770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Implications</a:t>
          </a:r>
        </a:p>
      </dsp:txBody>
      <dsp:txXfrm>
        <a:off x="68454" y="3015380"/>
        <a:ext cx="3648708" cy="126537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65B5EE-7557-49F7-8717-09C3E9E804E9}">
      <dsp:nvSpPr>
        <dsp:cNvPr id="0" name=""/>
        <dsp:cNvSpPr/>
      </dsp:nvSpPr>
      <dsp:spPr>
        <a:xfrm>
          <a:off x="0" y="1088568"/>
          <a:ext cx="7467600" cy="1451424"/>
        </a:xfrm>
        <a:prstGeom prst="notchedRightArrow">
          <a:avLst/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44020-08F5-4D86-A5CC-469D7615B801}">
      <dsp:nvSpPr>
        <dsp:cNvPr id="0" name=""/>
        <dsp:cNvSpPr/>
      </dsp:nvSpPr>
      <dsp:spPr>
        <a:xfrm>
          <a:off x="1845" y="0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First Wing Constructed</a:t>
          </a:r>
        </a:p>
      </dsp:txBody>
      <dsp:txXfrm>
        <a:off x="1845" y="0"/>
        <a:ext cx="1074743" cy="1451424"/>
      </dsp:txXfrm>
    </dsp:sp>
    <dsp:sp modelId="{A4FF7FC4-DB9B-4464-BD93-19561850AE18}">
      <dsp:nvSpPr>
        <dsp:cNvPr id="0" name=""/>
        <dsp:cNvSpPr/>
      </dsp:nvSpPr>
      <dsp:spPr>
        <a:xfrm>
          <a:off x="357789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C7124A4-0233-440D-967D-3C0CDC7A87D3}">
      <dsp:nvSpPr>
        <dsp:cNvPr id="0" name=""/>
        <dsp:cNvSpPr/>
      </dsp:nvSpPr>
      <dsp:spPr>
        <a:xfrm>
          <a:off x="1130326" y="2177136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Prison Funding Shifts</a:t>
          </a:r>
        </a:p>
      </dsp:txBody>
      <dsp:txXfrm>
        <a:off x="1130326" y="2177136"/>
        <a:ext cx="1074743" cy="1451424"/>
      </dsp:txXfrm>
    </dsp:sp>
    <dsp:sp modelId="{9B59C66C-6C5B-4DB7-A9E3-D800FDBC5694}">
      <dsp:nvSpPr>
        <dsp:cNvPr id="0" name=""/>
        <dsp:cNvSpPr/>
      </dsp:nvSpPr>
      <dsp:spPr>
        <a:xfrm>
          <a:off x="1486270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B29268-FDAC-4D7B-ABCD-B5E081519ACC}">
      <dsp:nvSpPr>
        <dsp:cNvPr id="0" name=""/>
        <dsp:cNvSpPr/>
      </dsp:nvSpPr>
      <dsp:spPr>
        <a:xfrm>
          <a:off x="2258807" y="0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Temporary Closure</a:t>
          </a:r>
        </a:p>
      </dsp:txBody>
      <dsp:txXfrm>
        <a:off x="2258807" y="0"/>
        <a:ext cx="1074743" cy="1451424"/>
      </dsp:txXfrm>
    </dsp:sp>
    <dsp:sp modelId="{D81698A7-6AE3-40C0-9520-C27A41BD2202}">
      <dsp:nvSpPr>
        <dsp:cNvPr id="0" name=""/>
        <dsp:cNvSpPr/>
      </dsp:nvSpPr>
      <dsp:spPr>
        <a:xfrm>
          <a:off x="2614751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0E912C-692D-48D0-9482-FC2C5507F2D5}">
      <dsp:nvSpPr>
        <dsp:cNvPr id="0" name=""/>
        <dsp:cNvSpPr/>
      </dsp:nvSpPr>
      <dsp:spPr>
        <a:xfrm>
          <a:off x="3387288" y="2177136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Reopened</a:t>
          </a:r>
        </a:p>
      </dsp:txBody>
      <dsp:txXfrm>
        <a:off x="3387288" y="2177136"/>
        <a:ext cx="1074743" cy="1451424"/>
      </dsp:txXfrm>
    </dsp:sp>
    <dsp:sp modelId="{CD0515F3-878A-460E-A67A-46A2EF266DB7}">
      <dsp:nvSpPr>
        <dsp:cNvPr id="0" name=""/>
        <dsp:cNvSpPr/>
      </dsp:nvSpPr>
      <dsp:spPr>
        <a:xfrm>
          <a:off x="3743232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6BC01F6-486A-493B-BC99-D63A5062936D}">
      <dsp:nvSpPr>
        <dsp:cNvPr id="0" name=""/>
        <dsp:cNvSpPr/>
      </dsp:nvSpPr>
      <dsp:spPr>
        <a:xfrm>
          <a:off x="4515769" y="0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b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Ceased Operations</a:t>
          </a:r>
        </a:p>
      </dsp:txBody>
      <dsp:txXfrm>
        <a:off x="4515769" y="0"/>
        <a:ext cx="1074743" cy="1451424"/>
      </dsp:txXfrm>
    </dsp:sp>
    <dsp:sp modelId="{CE3FB514-0562-4E6C-94FD-4A99105050B6}">
      <dsp:nvSpPr>
        <dsp:cNvPr id="0" name=""/>
        <dsp:cNvSpPr/>
      </dsp:nvSpPr>
      <dsp:spPr>
        <a:xfrm>
          <a:off x="4871713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4C7767-A263-4CAD-A2B8-D3CE0DFC104C}">
      <dsp:nvSpPr>
        <dsp:cNvPr id="0" name=""/>
        <dsp:cNvSpPr/>
      </dsp:nvSpPr>
      <dsp:spPr>
        <a:xfrm>
          <a:off x="5644250" y="2177136"/>
          <a:ext cx="1074743" cy="145142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2456" tIns="92456" rIns="92456" bIns="92456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chemeClr val="bg1"/>
              </a:solidFill>
            </a:rPr>
            <a:t>Nonprofit Deal Fell Through</a:t>
          </a:r>
        </a:p>
      </dsp:txBody>
      <dsp:txXfrm>
        <a:off x="5644250" y="2177136"/>
        <a:ext cx="1074743" cy="1451424"/>
      </dsp:txXfrm>
    </dsp:sp>
    <dsp:sp modelId="{C7FA5203-23C8-4D4B-994F-6B23EA5F66CF}">
      <dsp:nvSpPr>
        <dsp:cNvPr id="0" name=""/>
        <dsp:cNvSpPr/>
      </dsp:nvSpPr>
      <dsp:spPr>
        <a:xfrm>
          <a:off x="6000194" y="1632852"/>
          <a:ext cx="362856" cy="36285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35BA42-C12F-4389-87F1-0745828B32C1}">
      <dsp:nvSpPr>
        <dsp:cNvPr id="0" name=""/>
        <dsp:cNvSpPr/>
      </dsp:nvSpPr>
      <dsp:spPr>
        <a:xfrm>
          <a:off x="2497666" y="1832733"/>
          <a:ext cx="2329484" cy="2015098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 New Sustainable Community</a:t>
          </a:r>
        </a:p>
      </dsp:txBody>
      <dsp:txXfrm>
        <a:off x="2883694" y="2166663"/>
        <a:ext cx="1557428" cy="1347238"/>
      </dsp:txXfrm>
    </dsp:sp>
    <dsp:sp modelId="{45C6B2A8-1A51-4C2B-8714-CB85E2984F95}">
      <dsp:nvSpPr>
        <dsp:cNvPr id="0" name=""/>
        <dsp:cNvSpPr/>
      </dsp:nvSpPr>
      <dsp:spPr>
        <a:xfrm>
          <a:off x="3956371" y="868645"/>
          <a:ext cx="878907" cy="757295"/>
        </a:xfrm>
        <a:prstGeom prst="hexagon">
          <a:avLst>
            <a:gd name="adj" fmla="val 28900"/>
            <a:gd name="vf" fmla="val 11547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C5D4D4-2884-43E2-811C-4759CE42998F}">
      <dsp:nvSpPr>
        <dsp:cNvPr id="0" name=""/>
        <dsp:cNvSpPr/>
      </dsp:nvSpPr>
      <dsp:spPr>
        <a:xfrm>
          <a:off x="2712246" y="0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Economic Development</a:t>
          </a:r>
          <a:endParaRPr lang="en-US" sz="1700" kern="1200" dirty="0"/>
        </a:p>
      </dsp:txBody>
      <dsp:txXfrm>
        <a:off x="3028607" y="273690"/>
        <a:ext cx="1276273" cy="1104125"/>
      </dsp:txXfrm>
    </dsp:sp>
    <dsp:sp modelId="{5824ECC4-9D19-40BD-A489-8C637FE9B693}">
      <dsp:nvSpPr>
        <dsp:cNvPr id="0" name=""/>
        <dsp:cNvSpPr/>
      </dsp:nvSpPr>
      <dsp:spPr>
        <a:xfrm>
          <a:off x="4982125" y="2284383"/>
          <a:ext cx="878907" cy="757295"/>
        </a:xfrm>
        <a:prstGeom prst="hexagon">
          <a:avLst>
            <a:gd name="adj" fmla="val 28900"/>
            <a:gd name="vf" fmla="val 11547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921774-130D-4AC2-8C00-A47627572E0A}">
      <dsp:nvSpPr>
        <dsp:cNvPr id="0" name=""/>
        <dsp:cNvSpPr/>
      </dsp:nvSpPr>
      <dsp:spPr>
        <a:xfrm>
          <a:off x="4463016" y="1015786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Community Planning</a:t>
          </a:r>
        </a:p>
      </dsp:txBody>
      <dsp:txXfrm>
        <a:off x="4779377" y="1289476"/>
        <a:ext cx="1276273" cy="1104125"/>
      </dsp:txXfrm>
    </dsp:sp>
    <dsp:sp modelId="{48054859-B4DA-42ED-8951-B0F2BD91517F}">
      <dsp:nvSpPr>
        <dsp:cNvPr id="0" name=""/>
        <dsp:cNvSpPr/>
      </dsp:nvSpPr>
      <dsp:spPr>
        <a:xfrm>
          <a:off x="4269570" y="3882486"/>
          <a:ext cx="878907" cy="757295"/>
        </a:xfrm>
        <a:prstGeom prst="hexagon">
          <a:avLst>
            <a:gd name="adj" fmla="val 28900"/>
            <a:gd name="vf" fmla="val 11547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2BD6F59-EFD0-42D5-849D-E5D609787AD0}">
      <dsp:nvSpPr>
        <dsp:cNvPr id="0" name=""/>
        <dsp:cNvSpPr/>
      </dsp:nvSpPr>
      <dsp:spPr>
        <a:xfrm>
          <a:off x="4463016" y="3012705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River and Transit Connections</a:t>
          </a:r>
        </a:p>
      </dsp:txBody>
      <dsp:txXfrm>
        <a:off x="4779377" y="3286395"/>
        <a:ext cx="1276273" cy="1104125"/>
      </dsp:txXfrm>
    </dsp:sp>
    <dsp:sp modelId="{DB1EBDFB-D1FE-4AA0-917F-1C50C8313365}">
      <dsp:nvSpPr>
        <dsp:cNvPr id="0" name=""/>
        <dsp:cNvSpPr/>
      </dsp:nvSpPr>
      <dsp:spPr>
        <a:xfrm>
          <a:off x="2502001" y="4048376"/>
          <a:ext cx="878907" cy="757295"/>
        </a:xfrm>
        <a:prstGeom prst="hexagon">
          <a:avLst>
            <a:gd name="adj" fmla="val 28900"/>
            <a:gd name="vf" fmla="val 11547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1CD3215-F2ED-41D7-AF97-80D01DD580B8}">
      <dsp:nvSpPr>
        <dsp:cNvPr id="0" name=""/>
        <dsp:cNvSpPr/>
      </dsp:nvSpPr>
      <dsp:spPr>
        <a:xfrm>
          <a:off x="2712246" y="4029628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Housing</a:t>
          </a:r>
          <a:endParaRPr lang="en-US" sz="1700" kern="1200" dirty="0"/>
        </a:p>
      </dsp:txBody>
      <dsp:txXfrm>
        <a:off x="3028607" y="4303318"/>
        <a:ext cx="1276273" cy="1104125"/>
      </dsp:txXfrm>
    </dsp:sp>
    <dsp:sp modelId="{604D56FB-B76F-48F7-8A08-37FE8715D51B}">
      <dsp:nvSpPr>
        <dsp:cNvPr id="0" name=""/>
        <dsp:cNvSpPr/>
      </dsp:nvSpPr>
      <dsp:spPr>
        <a:xfrm>
          <a:off x="1459450" y="2633205"/>
          <a:ext cx="878907" cy="757295"/>
        </a:xfrm>
        <a:prstGeom prst="hexagon">
          <a:avLst>
            <a:gd name="adj" fmla="val 28900"/>
            <a:gd name="vf" fmla="val 115470"/>
          </a:avLst>
        </a:prstGeom>
        <a:solidFill>
          <a:schemeClr val="accent6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2F1CDB1-53A0-44CA-B42A-6985A75495F4}">
      <dsp:nvSpPr>
        <dsp:cNvPr id="0" name=""/>
        <dsp:cNvSpPr/>
      </dsp:nvSpPr>
      <dsp:spPr>
        <a:xfrm>
          <a:off x="953347" y="3013841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A Destination</a:t>
          </a:r>
        </a:p>
      </dsp:txBody>
      <dsp:txXfrm>
        <a:off x="1269708" y="3287531"/>
        <a:ext cx="1276273" cy="1104125"/>
      </dsp:txXfrm>
    </dsp:sp>
    <dsp:sp modelId="{3F956AB0-587A-485E-8AE4-95AE4B735448}">
      <dsp:nvSpPr>
        <dsp:cNvPr id="0" name=""/>
        <dsp:cNvSpPr/>
      </dsp:nvSpPr>
      <dsp:spPr>
        <a:xfrm>
          <a:off x="953347" y="1013514"/>
          <a:ext cx="1908995" cy="1651505"/>
        </a:xfrm>
        <a:prstGeom prst="hexagon">
          <a:avLst>
            <a:gd name="adj" fmla="val 28570"/>
            <a:gd name="vf" fmla="val 11547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1590" tIns="21590" rIns="21590" bIns="2159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Transit Options </a:t>
          </a:r>
        </a:p>
      </dsp:txBody>
      <dsp:txXfrm>
        <a:off x="1269708" y="1287204"/>
        <a:ext cx="1276273" cy="110412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191607C-2951-4015-BEE0-ADE68A454386}">
      <dsp:nvSpPr>
        <dsp:cNvPr id="0" name=""/>
        <dsp:cNvSpPr/>
      </dsp:nvSpPr>
      <dsp:spPr>
        <a:xfrm>
          <a:off x="0" y="0"/>
          <a:ext cx="9321800" cy="1375155"/>
        </a:xfrm>
        <a:prstGeom prst="rect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Without a new sustainable development, </a:t>
          </a:r>
          <a:r>
            <a:rPr lang="en-US" sz="3800" kern="1200" dirty="0">
              <a:solidFill>
                <a:schemeClr val="bg1"/>
              </a:solidFill>
            </a:rPr>
            <a:t>Marshall-Shadeland</a:t>
          </a:r>
          <a:r>
            <a:rPr lang="en-US" sz="3800" kern="1200" dirty="0"/>
            <a:t>:</a:t>
          </a:r>
        </a:p>
      </dsp:txBody>
      <dsp:txXfrm>
        <a:off x="0" y="0"/>
        <a:ext cx="9321800" cy="1375155"/>
      </dsp:txXfrm>
    </dsp:sp>
    <dsp:sp modelId="{12004BE6-2CD7-4414-A07D-A6165D5AF0B9}">
      <dsp:nvSpPr>
        <dsp:cNvPr id="0" name=""/>
        <dsp:cNvSpPr/>
      </dsp:nvSpPr>
      <dsp:spPr>
        <a:xfrm>
          <a:off x="4551" y="1375155"/>
          <a:ext cx="3104232" cy="28878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Lacks transit and river connections</a:t>
          </a:r>
        </a:p>
      </dsp:txBody>
      <dsp:txXfrm>
        <a:off x="4551" y="1375155"/>
        <a:ext cx="3104232" cy="2887827"/>
      </dsp:txXfrm>
    </dsp:sp>
    <dsp:sp modelId="{A3DC9CF5-92AB-47DB-94E3-C263722674B8}">
      <dsp:nvSpPr>
        <dsp:cNvPr id="0" name=""/>
        <dsp:cNvSpPr/>
      </dsp:nvSpPr>
      <dsp:spPr>
        <a:xfrm>
          <a:off x="3108783" y="1375155"/>
          <a:ext cx="3104232" cy="28878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Lacks economic and destination qualities</a:t>
          </a:r>
        </a:p>
      </dsp:txBody>
      <dsp:txXfrm>
        <a:off x="3108783" y="1375155"/>
        <a:ext cx="3104232" cy="2887827"/>
      </dsp:txXfrm>
    </dsp:sp>
    <dsp:sp modelId="{DC205170-9225-45C2-B7CB-F933D2438DE0}">
      <dsp:nvSpPr>
        <dsp:cNvPr id="0" name=""/>
        <dsp:cNvSpPr/>
      </dsp:nvSpPr>
      <dsp:spPr>
        <a:xfrm>
          <a:off x="6213016" y="1375155"/>
          <a:ext cx="3104232" cy="2887827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Lacks opportunities for the community</a:t>
          </a:r>
        </a:p>
      </dsp:txBody>
      <dsp:txXfrm>
        <a:off x="6213016" y="1375155"/>
        <a:ext cx="3104232" cy="2887827"/>
      </dsp:txXfrm>
    </dsp:sp>
    <dsp:sp modelId="{6C80BC07-94FD-410E-BACA-E7E70AE69928}">
      <dsp:nvSpPr>
        <dsp:cNvPr id="0" name=""/>
        <dsp:cNvSpPr/>
      </dsp:nvSpPr>
      <dsp:spPr>
        <a:xfrm>
          <a:off x="0" y="4262983"/>
          <a:ext cx="9321800" cy="320869"/>
        </a:xfrm>
        <a:prstGeom prst="rect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3">
  <dgm:title val=""/>
  <dgm:desc val=""/>
  <dgm:catLst>
    <dgm:cat type="list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5" srcId="0" destId="1" srcOrd="0" destOrd="0"/>
        <dgm:cxn modelId="6" srcId="1" destId="2" srcOrd="0" destOrd="0"/>
        <dgm:cxn modelId="7" srcId="1" destId="3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6" srcId="0" destId="1" srcOrd="0" destOrd="0"/>
        <dgm:cxn modelId="7" srcId="1" destId="2" srcOrd="0" destOrd="0"/>
        <dgm:cxn modelId="8" srcId="1" destId="3" srcOrd="1" destOrd="0"/>
        <dgm:cxn modelId="9" srcId="1" destId="4" srcOrd="2" destOrd="0"/>
        <dgm:cxn modelId="10" srcId="1" destId="5" srcOrd="3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roof" refType="w"/>
      <dgm:constr type="h" for="ch" forName="roof" refType="h" fact="0.3"/>
      <dgm:constr type="primFontSz" for="ch" forName="roof" val="65"/>
      <dgm:constr type="w" for="ch" forName="pillars" refType="w"/>
      <dgm:constr type="h" for="ch" forName="pillars" refType="h" fact="0.63"/>
      <dgm:constr type="t" for="ch" forName="pillars" refType="h" fact="0.3"/>
      <dgm:constr type="primFontSz" for="des" forName="pillar1" val="65"/>
      <dgm:constr type="primFontSz" for="des" forName="pillarX" refType="primFontSz" refFor="des" refForName="pillar1" op="equ"/>
      <dgm:constr type="w" for="ch" forName="base" refType="w"/>
      <dgm:constr type="h" for="ch" forName="base" refType="h" fact="0.07"/>
      <dgm:constr type="t" for="ch" forName="base" refType="h" fact="0.93"/>
    </dgm:constrLst>
    <dgm:ruleLst/>
    <dgm:forEach name="Name0" axis="ch" ptType="node" cnt="1">
      <dgm:layoutNode name="roof" styleLbl="dkBgShp">
        <dgm:alg type="tx"/>
        <dgm:shape xmlns:r="http://schemas.openxmlformats.org/officeDocument/2006/relationships" type="rect" r:blip="">
          <dgm:adjLst/>
        </dgm:shape>
        <dgm:presOf axis="self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pillars" styleLbl="node1">
        <dgm:choose name="Name1">
          <dgm:if name="Name2" func="var" arg="dir" op="equ" val="norm">
            <dgm:alg type="lin">
              <dgm:param type="linDir" val="fromL"/>
            </dgm:alg>
          </dgm:if>
          <dgm:else name="Name3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illar1" refType="w"/>
          <dgm:constr type="h" for="ch" forName="pillar1" refType="h"/>
          <dgm:constr type="w" for="ch" forName="pillarX" refType="w"/>
          <dgm:constr type="h" for="ch" forName="pillarX" refType="h"/>
        </dgm:constrLst>
        <dgm:ruleLst/>
        <dgm:layoutNode name="pillar1" styleLbl="node1">
          <dgm:varLst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forEach name="Name4" axis="ch" ptType="node" st="2">
          <dgm:layoutNode name="pillarX" styleLbl="node1">
            <dgm:varLst>
              <dgm:bulletEnabled val="1"/>
            </dgm:varLst>
            <dgm:alg type="tx"/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forEach>
      </dgm:layoutNode>
      <dgm:layoutNode name="base" styleLbl="dkBgShp">
        <dgm:alg type="sp"/>
        <dgm:shape xmlns:r="http://schemas.openxmlformats.org/officeDocument/2006/relationships" type="rect" r:blip="">
          <dgm:adjLst/>
        </dgm:shape>
        <dgm:presOf/>
        <dgm:constrLst/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FD6F1-50D9-8ACD-38DC-7FDBFFF31C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F03A17-635A-4DFE-A659-ED6F4C059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15F28-139B-AC29-011B-32307884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58CB23-A330-C397-3437-04CAE0D7D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13FE0-4677-F11A-8861-E46DABB5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21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1C992-322E-813F-E2A3-166650BBE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611157-1574-0E6E-E022-037D4FE75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2D8F1C-36B2-A2F3-C8A5-82831C42A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73A7F8-7070-C365-199A-9B19C7A78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BD0B56-244F-616E-02B2-49D78C3A9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78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F3FC7A-98B7-F413-50A5-B2A329BB8F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617CA3-F0E6-D787-6DA9-F490954E19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B7C4F-C9C0-7408-2A2C-9CCAB25D58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E34669-9002-30D6-3A95-E94E543D3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C8296D-753B-BB26-D242-D52CAB555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5749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43C0B-50AE-616E-60C5-D099BFB5A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78D88-574B-E10F-5389-E6A9AC8E3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EDE782-4C54-0038-C4DA-454ED0D78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B3530-6FC9-1987-9F75-521794C5B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E98FC-43C1-E6CE-CBC8-86E4503B7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240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3CCB8-84A1-15BB-E24F-039C01720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CBA789-E246-E709-C9FE-03D7A300EA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49989A-032E-59BC-4F35-1373091D69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EC3859-0883-DD4F-3657-9123CD1FC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C480C6-75FD-92AE-70C0-03D54D6E8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85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D9A271-CAD8-CB9E-4B1A-80339068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A849A-0E9F-B472-983C-71611DE824F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1FB59B-DE40-5DA0-1DDE-C667BF25C3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C5D2DE-4794-5422-BFC2-CD645B642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AECC29-B319-B659-5C69-06401972D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4E81F3-FC94-945A-C37F-BDE6F203E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10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474B6-761F-1934-2056-90D9C6F1F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A203E4-93FB-65B9-EA1E-138CBDAC6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03127F-517F-19C8-59A0-8E90C67C4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30C873-B795-B874-0186-CD924FA8CB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B87724-7AE4-4FB3-C960-24E481470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244AB4-65B3-74AA-2846-96722E599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676F7B-4158-7D3E-C258-CA729C48B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8D4FDC-AA50-0F9F-9688-B99FA473F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967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FFAAB-E404-8494-67FE-6A3078F54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C19552-3BD0-1DDA-AFA2-73F03C9EE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261E1E-36F6-FD09-7BBF-44B3DD793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43927B-EBFF-5130-5E87-2B55CEB1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053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594AE3-0016-C63B-4597-AAAAEFB79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74AE33-FAB4-8918-D105-1213F9448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E013F4-63BF-74B8-D696-09429E6B4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51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B0DC4-A8CA-A457-1760-6D13DC377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B0FADA-18A7-A132-4BE0-4D50556D8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063C3-6188-28FD-CACF-16B3B4E0F2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6E1A1D-1DD7-51E4-6A3C-6F2E3BD8E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F1774-DE51-EC95-F315-08D336498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CAEAA-2771-6EBE-D669-2A80F1844A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221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83D7-5924-D634-CF24-EEB314A7E4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7BA923B-1D9C-BF7A-50CD-8FC4BCADA4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D59AC7-8A2E-5154-EBA2-5E841D48B8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1B4D0-5BE6-6FE3-85E3-19B0B2572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C62E00-1B5A-729F-12C9-5007CEEAD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4C41E8-8B74-7B76-B9AA-350980049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23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FD78EEF-08B4-D304-60FC-89344AFEF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41F0F-BFB2-334E-A849-D09A1D2E48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0D6217-A221-C901-AA65-A2FF6F2A5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B6648-CCA7-4286-8D06-462EFD24EFD5}" type="datetimeFigureOut">
              <a:rPr lang="en-US" smtClean="0"/>
              <a:t>2/27/2024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8A3749-FE1D-4C3B-36AC-F31812394F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E21A92-F478-96EC-2A0E-3E57FC430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B00D4-05C6-4699-9FE2-FA1824FB6C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707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8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FA471F5-4663-5AFB-2629-253ED2DA5D5E}"/>
              </a:ext>
            </a:extLst>
          </p:cNvPr>
          <p:cNvSpPr/>
          <p:nvPr/>
        </p:nvSpPr>
        <p:spPr>
          <a:xfrm>
            <a:off x="0" y="5589037"/>
            <a:ext cx="12192000" cy="1268963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0657CD-0C14-FB10-8587-21BBCC3415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202643"/>
            <a:ext cx="11968066" cy="1268963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From Prison to Prosperous Community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64415-4EE0-FD7D-C9EF-FE0AB1B50B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6298163"/>
            <a:ext cx="12192000" cy="485192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Michael Rodriguez - Planning Consultant, Smart Cities Institute</a:t>
            </a:r>
          </a:p>
        </p:txBody>
      </p:sp>
    </p:spTree>
    <p:extLst>
      <p:ext uri="{BB962C8B-B14F-4D97-AF65-F5344CB8AC3E}">
        <p14:creationId xmlns:p14="http://schemas.microsoft.com/office/powerpoint/2010/main" val="2351860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2CCAA7-D286-D2CA-0DD2-9CB36EED3C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7BE8E-7C16-02CC-BD9D-A273E21B7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 the Community Shape the Region, Before the Region Shapes the Community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65684-C789-F73B-EEAB-07C09502B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674360" cy="29663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region of </a:t>
            </a:r>
            <a:r>
              <a:rPr lang="en-US" dirty="0">
                <a:solidFill>
                  <a:schemeClr val="bg1"/>
                </a:solidFill>
              </a:rPr>
              <a:t>Marshall-Shadeland has been in its own cage being partitioned into housing and industrial areas seeing a declining population, mostly due to infrastructure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EBE963-A476-8D66-4702-8FF489470483}"/>
              </a:ext>
            </a:extLst>
          </p:cNvPr>
          <p:cNvSpPr txBox="1"/>
          <p:nvPr/>
        </p:nvSpPr>
        <p:spPr>
          <a:xfrm>
            <a:off x="0" y="4791968"/>
            <a:ext cx="12192000" cy="138499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Leveraging the SCI site as a sustainable development can allow the community to be reconnected to the river, other communities to the south, and to the local economy with new job opportunities</a:t>
            </a:r>
          </a:p>
        </p:txBody>
      </p:sp>
    </p:spTree>
    <p:extLst>
      <p:ext uri="{BB962C8B-B14F-4D97-AF65-F5344CB8AC3E}">
        <p14:creationId xmlns:p14="http://schemas.microsoft.com/office/powerpoint/2010/main" val="185483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9FD8C-2FBD-6524-FCFF-7EF0B0CC6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is Time to Give a Prison a New Purpose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4AD5CBE0-3A4B-B164-E568-51CB6F45AE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164308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36617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B26957-392A-4BF4-68FB-8C40F3D7B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60852EE-9D1E-ACA2-56B4-EA9C21DFF9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640" y="3229440"/>
            <a:ext cx="4531360" cy="362856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FB30AA-FB9F-2513-BA4F-49A153B2C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Repurposing the Site has Hit Hiccups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1CCAA17-23B6-E270-DCC0-BD23CC0228B3}"/>
              </a:ext>
            </a:extLst>
          </p:cNvPr>
          <p:cNvGrpSpPr/>
          <p:nvPr/>
        </p:nvGrpSpPr>
        <p:grpSpPr>
          <a:xfrm>
            <a:off x="101600" y="3229440"/>
            <a:ext cx="7467600" cy="3628560"/>
            <a:chOff x="3901440" y="71120"/>
            <a:chExt cx="8128000" cy="4014893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B5BE8272-1FB4-FFAA-F649-7E2B639811D0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449318352"/>
                </p:ext>
              </p:extLst>
            </p:nvPr>
          </p:nvGraphicFramePr>
          <p:xfrm>
            <a:off x="3901440" y="71120"/>
            <a:ext cx="8128000" cy="4014893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F8B6293-F8D3-4B38-B3A2-08CB3369F03C}"/>
                </a:ext>
              </a:extLst>
            </p:cNvPr>
            <p:cNvGrpSpPr/>
            <p:nvPr/>
          </p:nvGrpSpPr>
          <p:grpSpPr>
            <a:xfrm>
              <a:off x="4088705" y="1842706"/>
              <a:ext cx="798255" cy="471720"/>
              <a:chOff x="2009" y="0"/>
              <a:chExt cx="1169789" cy="1605957"/>
            </a:xfrm>
          </p:grpSpPr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DC192B6A-E175-0A78-E4BA-0435FBD3E3C9}"/>
                  </a:ext>
                </a:extLst>
              </p:cNvPr>
              <p:cNvSpPr/>
              <p:nvPr/>
            </p:nvSpPr>
            <p:spPr>
              <a:xfrm>
                <a:off x="2009" y="0"/>
                <a:ext cx="1169789" cy="1605957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B9585745-2A4F-91B9-928B-A6422AE24B7A}"/>
                  </a:ext>
                </a:extLst>
              </p:cNvPr>
              <p:cNvSpPr txBox="1"/>
              <p:nvPr/>
            </p:nvSpPr>
            <p:spPr>
              <a:xfrm>
                <a:off x="2009" y="0"/>
                <a:ext cx="1169789" cy="1605957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06680" tIns="106680" rIns="106680" bIns="106680" numCol="1" spcCol="1270" anchor="b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b="1" kern="1200" dirty="0">
                    <a:solidFill>
                      <a:schemeClr val="tx1"/>
                    </a:solidFill>
                  </a:rPr>
                  <a:t>1878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23FED90-E351-5FFD-4CC7-0C8C2D364B46}"/>
                </a:ext>
              </a:extLst>
            </p:cNvPr>
            <p:cNvGrpSpPr/>
            <p:nvPr/>
          </p:nvGrpSpPr>
          <p:grpSpPr>
            <a:xfrm>
              <a:off x="4241105" y="1842706"/>
              <a:ext cx="1901311" cy="624120"/>
              <a:chOff x="2009" y="-518841"/>
              <a:chExt cx="2786244" cy="2124798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2BE7E98-41BF-142A-94C8-F28F7B394CC2}"/>
                  </a:ext>
                </a:extLst>
              </p:cNvPr>
              <p:cNvSpPr/>
              <p:nvPr/>
            </p:nvSpPr>
            <p:spPr>
              <a:xfrm>
                <a:off x="2009" y="0"/>
                <a:ext cx="1169789" cy="1605957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C5F6361-D354-7774-F5B0-54EE11BAADCA}"/>
                  </a:ext>
                </a:extLst>
              </p:cNvPr>
              <p:cNvSpPr txBox="1"/>
              <p:nvPr/>
            </p:nvSpPr>
            <p:spPr>
              <a:xfrm>
                <a:off x="1618464" y="-518841"/>
                <a:ext cx="1169789" cy="1605958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06680" tIns="106680" rIns="106680" bIns="106680" numCol="1" spcCol="1270" anchor="b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b="1" kern="1200" dirty="0">
                    <a:solidFill>
                      <a:schemeClr val="tx1"/>
                    </a:solidFill>
                  </a:rPr>
                  <a:t>1900</a:t>
                </a:r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4644850-8A1E-9182-3DE2-8595B19562E3}"/>
                </a:ext>
              </a:extLst>
            </p:cNvPr>
            <p:cNvGrpSpPr/>
            <p:nvPr/>
          </p:nvGrpSpPr>
          <p:grpSpPr>
            <a:xfrm>
              <a:off x="4393505" y="1842706"/>
              <a:ext cx="2958057" cy="776520"/>
              <a:chOff x="2009" y="-1037683"/>
              <a:chExt cx="4334833" cy="264364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5885729A-4AD4-204E-2634-8ED00FF051A4}"/>
                  </a:ext>
                </a:extLst>
              </p:cNvPr>
              <p:cNvSpPr/>
              <p:nvPr/>
            </p:nvSpPr>
            <p:spPr>
              <a:xfrm>
                <a:off x="2009" y="0"/>
                <a:ext cx="1169789" cy="1605957"/>
              </a:xfrm>
              <a:prstGeom prst="rect">
                <a:avLst/>
              </a:prstGeom>
            </p:spPr>
            <p:style>
              <a:lnRef idx="0">
                <a:schemeClr val="dk1">
                  <a:alpha val="0"/>
                  <a:hueOff val="0"/>
                  <a:satOff val="0"/>
                  <a:lumOff val="0"/>
                  <a:alphaOff val="0"/>
                </a:schemeClr>
              </a:lnRef>
              <a:fill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/>
              <a:lstStyle/>
              <a:p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B027239-CD73-A2F7-4E5F-27AF0D9297B7}"/>
                  </a:ext>
                </a:extLst>
              </p:cNvPr>
              <p:cNvSpPr txBox="1"/>
              <p:nvPr/>
            </p:nvSpPr>
            <p:spPr>
              <a:xfrm>
                <a:off x="3167053" y="-1037683"/>
                <a:ext cx="1169789" cy="1605955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spcFirstLastPara="0" vert="horz" wrap="square" lIns="106680" tIns="106680" rIns="106680" bIns="106680" numCol="1" spcCol="1270" anchor="b" anchorCtr="0">
                <a:noAutofit/>
              </a:bodyPr>
              <a:lstStyle/>
              <a:p>
                <a:pPr marL="0" lvl="0" indent="0" algn="ctr" defTabSz="6667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r>
                  <a:rPr lang="en-US" sz="1500" b="1" kern="1200" dirty="0">
                    <a:solidFill>
                      <a:schemeClr val="tx1"/>
                    </a:solidFill>
                  </a:rPr>
                  <a:t>2005</a:t>
                </a: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3DA9BC1-4829-E5EA-5F13-B5E4201562E5}"/>
                </a:ext>
              </a:extLst>
            </p:cNvPr>
            <p:cNvSpPr txBox="1"/>
            <p:nvPr/>
          </p:nvSpPr>
          <p:spPr>
            <a:xfrm>
              <a:off x="7812344" y="1836503"/>
              <a:ext cx="798255" cy="471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106680" rIns="106680" bIns="106680" numCol="1" spcCol="1270" anchor="b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b="1" kern="1200" dirty="0">
                  <a:solidFill>
                    <a:schemeClr val="tx1"/>
                  </a:solidFill>
                </a:rPr>
                <a:t>2007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AF1CA78-66E4-432C-BB5F-A16AB8FE603A}"/>
                </a:ext>
              </a:extLst>
            </p:cNvPr>
            <p:cNvSpPr txBox="1"/>
            <p:nvPr/>
          </p:nvSpPr>
          <p:spPr>
            <a:xfrm>
              <a:off x="9021491" y="1824098"/>
              <a:ext cx="798255" cy="471720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06680" tIns="106680" rIns="106680" bIns="106680" numCol="1" spcCol="1270" anchor="b" anchorCtr="0">
              <a:noAutofit/>
            </a:bodyPr>
            <a:lstStyle/>
            <a:p>
              <a:pPr marL="0" lvl="0" indent="0" algn="ctr" defTabSz="6667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500" b="1" kern="1200" dirty="0">
                  <a:solidFill>
                    <a:schemeClr val="tx1"/>
                  </a:solidFill>
                </a:rPr>
                <a:t>2017</a:t>
              </a: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F8781CF-858F-1291-0F3E-CCF2434EDE9E}"/>
              </a:ext>
            </a:extLst>
          </p:cNvPr>
          <p:cNvSpPr txBox="1"/>
          <p:nvPr/>
        </p:nvSpPr>
        <p:spPr>
          <a:xfrm>
            <a:off x="5919561" y="4824948"/>
            <a:ext cx="733397" cy="426329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06680" tIns="106680" rIns="106680" bIns="106680" numCol="1" spcCol="1270" anchor="b" anchorCtr="0">
            <a:noAutofit/>
          </a:bodyPr>
          <a:lstStyle/>
          <a:p>
            <a:pPr marL="0" lvl="0" indent="0" algn="ctr" defTabSz="666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None/>
            </a:pPr>
            <a:r>
              <a:rPr lang="en-US" sz="1500" b="1" kern="1200" dirty="0">
                <a:solidFill>
                  <a:schemeClr val="tx1"/>
                </a:solidFill>
              </a:rPr>
              <a:t>2019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C34BF45-11AE-CBCF-0438-1ABDE6B92AB4}"/>
              </a:ext>
            </a:extLst>
          </p:cNvPr>
          <p:cNvSpPr txBox="1"/>
          <p:nvPr/>
        </p:nvSpPr>
        <p:spPr>
          <a:xfrm>
            <a:off x="920383" y="1554480"/>
            <a:ext cx="106010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There has yet to have been a full commitment from all stakeholders on getting the site ready to be redeveloped for new opportunities.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4A143E-D5D7-2E65-3ED5-16874DA130B8}"/>
              </a:ext>
            </a:extLst>
          </p:cNvPr>
          <p:cNvSpPr txBox="1"/>
          <p:nvPr/>
        </p:nvSpPr>
        <p:spPr>
          <a:xfrm>
            <a:off x="918541" y="2257438"/>
            <a:ext cx="106010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Some reasons may include: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Differing opinions on repurposing/preservation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Questions of who can manage the 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Unclear timelines</a:t>
            </a:r>
          </a:p>
        </p:txBody>
      </p:sp>
    </p:spTree>
    <p:extLst>
      <p:ext uri="{BB962C8B-B14F-4D97-AF65-F5344CB8AC3E}">
        <p14:creationId xmlns:p14="http://schemas.microsoft.com/office/powerpoint/2010/main" val="2222690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A732C-07E8-6726-100A-6174D5740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B8B5B-CDB8-CBBE-7B82-A4CE72123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708" y="457200"/>
            <a:ext cx="5733732" cy="5290457"/>
          </a:xfrm>
        </p:spPr>
        <p:txBody>
          <a:bodyPr anchor="t"/>
          <a:lstStyle/>
          <a:p>
            <a:r>
              <a:rPr lang="en-US" dirty="0">
                <a:solidFill>
                  <a:schemeClr val="bg1"/>
                </a:solidFill>
              </a:rPr>
              <a:t>The Marshall-Shadeland Community is Invested in Revitalization the Region Starting with Economic Opportunities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-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b="1" u="sng" dirty="0">
                <a:solidFill>
                  <a:schemeClr val="bg1"/>
                </a:solidFill>
              </a:rPr>
              <a:t>And So Should You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80DE47A4-73C8-7822-461B-B2569B5DFB3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8892580"/>
              </p:ext>
            </p:extLst>
          </p:nvPr>
        </p:nvGraphicFramePr>
        <p:xfrm>
          <a:off x="4866640" y="457200"/>
          <a:ext cx="7325360" cy="568113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6369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775FEE-76C1-4292-2A60-D6177096B9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FBE0E-ED39-D7ED-8AF4-88AE24D48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Together We Can Drive an Economic Engine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EA97A28-8758-B7BB-E919-865C841FA7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286432"/>
            <a:ext cx="8367970" cy="5571568"/>
          </a:xfrm>
        </p:spPr>
      </p:pic>
      <p:pic>
        <p:nvPicPr>
          <p:cNvPr id="9" name="Picture 8" descr="A large city with a ferris wheel&#10;&#10;Description automatically generated">
            <a:extLst>
              <a:ext uri="{FF2B5EF4-FFF2-40B4-BE49-F238E27FC236}">
                <a16:creationId xmlns:a16="http://schemas.microsoft.com/office/drawing/2014/main" id="{D43CD093-7682-51C0-CAC2-46622CE2A0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67970" y="4657725"/>
            <a:ext cx="3824030" cy="220027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43E73E3-271A-CF4F-7040-A333BA4E4851}"/>
              </a:ext>
            </a:extLst>
          </p:cNvPr>
          <p:cNvSpPr/>
          <p:nvPr/>
        </p:nvSpPr>
        <p:spPr>
          <a:xfrm>
            <a:off x="8367970" y="4043680"/>
            <a:ext cx="3824030" cy="6140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Connect the </a:t>
            </a:r>
            <a:r>
              <a:rPr lang="en-US" sz="1600" dirty="0" err="1">
                <a:solidFill>
                  <a:schemeClr val="tx1"/>
                </a:solidFill>
              </a:rPr>
              <a:t>Kingfront</a:t>
            </a:r>
            <a:r>
              <a:rPr lang="en-US" sz="1600" dirty="0">
                <a:solidFill>
                  <a:schemeClr val="tx1"/>
                </a:solidFill>
              </a:rPr>
              <a:t> Community to Esplanade in Chateau</a:t>
            </a:r>
          </a:p>
        </p:txBody>
      </p:sp>
    </p:spTree>
    <p:extLst>
      <p:ext uri="{BB962C8B-B14F-4D97-AF65-F5344CB8AC3E}">
        <p14:creationId xmlns:p14="http://schemas.microsoft.com/office/powerpoint/2010/main" val="2423631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6F0FA9-2D25-E83F-AD52-814A9E60C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8AB14-9AAC-A93C-96A3-56E2FF302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416416" cy="1325563"/>
          </a:xfrm>
        </p:spPr>
        <p:txBody>
          <a:bodyPr/>
          <a:lstStyle/>
          <a:p>
            <a:r>
              <a:rPr lang="en-US" dirty="0"/>
              <a:t>Bridge Communities with Place Making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5A65241-896C-1489-0BA4-F1ACBE1689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6403439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Community center to help individuals overcome barriers to 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Reimagine land to the west as a school building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Work with PRT and POGOH to connect th</a:t>
            </a:r>
            <a:r>
              <a:rPr lang="en-US" dirty="0"/>
              <a:t>e neighborhood with communities to the south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sz="2800" dirty="0"/>
              <a:t>Preserve land to</a:t>
            </a:r>
            <a:r>
              <a:rPr lang="en-US" dirty="0"/>
              <a:t> the west as a public park with trail connection</a:t>
            </a:r>
            <a:endParaRPr lang="en-US" sz="2800" dirty="0"/>
          </a:p>
        </p:txBody>
      </p:sp>
      <p:pic>
        <p:nvPicPr>
          <p:cNvPr id="9" name="Picture 8" descr="A map of a city&#10;&#10;Description automatically generated">
            <a:extLst>
              <a:ext uri="{FF2B5EF4-FFF2-40B4-BE49-F238E27FC236}">
                <a16:creationId xmlns:a16="http://schemas.microsoft.com/office/drawing/2014/main" id="{1753F903-DF80-654A-64F9-5968D712C2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4616" y="-203011"/>
            <a:ext cx="4937384" cy="4572641"/>
          </a:xfrm>
          <a:prstGeom prst="rect">
            <a:avLst/>
          </a:prstGeom>
        </p:spPr>
      </p:pic>
      <p:pic>
        <p:nvPicPr>
          <p:cNvPr id="11" name="Picture 10" descr="A map of a city&#10;&#10;Description automatically generated">
            <a:extLst>
              <a:ext uri="{FF2B5EF4-FFF2-40B4-BE49-F238E27FC236}">
                <a16:creationId xmlns:a16="http://schemas.microsoft.com/office/drawing/2014/main" id="{D733BA07-D6BE-621E-AEE8-743BEC3E36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1276" y="4211162"/>
            <a:ext cx="2220724" cy="2646838"/>
          </a:xfrm>
          <a:prstGeom prst="rect">
            <a:avLst/>
          </a:prstGeom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B03B139F-0FD1-9D2F-F4AD-A3272D272BCE}"/>
              </a:ext>
            </a:extLst>
          </p:cNvPr>
          <p:cNvGrpSpPr/>
          <p:nvPr/>
        </p:nvGrpSpPr>
        <p:grpSpPr>
          <a:xfrm>
            <a:off x="7254616" y="3656965"/>
            <a:ext cx="2716660" cy="1513646"/>
            <a:chOff x="7473820" y="3617154"/>
            <a:chExt cx="2716660" cy="151364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DDEA6DF-094E-C1AA-2519-642B1C1FF4BE}"/>
                </a:ext>
              </a:extLst>
            </p:cNvPr>
            <p:cNvSpPr/>
            <p:nvPr/>
          </p:nvSpPr>
          <p:spPr>
            <a:xfrm>
              <a:off x="7473820" y="3617154"/>
              <a:ext cx="2716660" cy="151364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sz="1100" dirty="0">
                  <a:solidFill>
                    <a:schemeClr val="tx1"/>
                  </a:solidFill>
                </a:rPr>
                <a:t>Multifamily Hosing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School House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Sports Complex/Community Center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Office/Restaurant/Retail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POGOH Station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Connector Stop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Walking Paths </a:t>
              </a:r>
            </a:p>
            <a:p>
              <a:r>
                <a:rPr lang="en-US" sz="1100" dirty="0">
                  <a:solidFill>
                    <a:schemeClr val="tx1"/>
                  </a:solidFill>
                </a:rPr>
                <a:t>Public Park and Trail </a:t>
              </a: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1D4DE5-DCA4-F456-4455-18E46B24B7CB}"/>
                </a:ext>
              </a:extLst>
            </p:cNvPr>
            <p:cNvSpPr/>
            <p:nvPr/>
          </p:nvSpPr>
          <p:spPr>
            <a:xfrm>
              <a:off x="8717280" y="3656965"/>
              <a:ext cx="406400" cy="163195"/>
            </a:xfrm>
            <a:prstGeom prst="rect">
              <a:avLst/>
            </a:prstGeom>
            <a:solidFill>
              <a:srgbClr val="71D4FE"/>
            </a:solidFill>
            <a:ln>
              <a:solidFill>
                <a:srgbClr val="71D4FE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0300DA1-72A7-5F9F-B1E9-CE1147CAFE55}"/>
                </a:ext>
              </a:extLst>
            </p:cNvPr>
            <p:cNvSpPr/>
            <p:nvPr/>
          </p:nvSpPr>
          <p:spPr>
            <a:xfrm>
              <a:off x="8379266" y="3826650"/>
              <a:ext cx="406400" cy="163195"/>
            </a:xfrm>
            <a:prstGeom prst="rect">
              <a:avLst/>
            </a:prstGeom>
            <a:solidFill>
              <a:srgbClr val="E473F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4CD5810-6418-4279-0D87-1D8A5D0713FB}"/>
                </a:ext>
              </a:extLst>
            </p:cNvPr>
            <p:cNvSpPr/>
            <p:nvPr/>
          </p:nvSpPr>
          <p:spPr>
            <a:xfrm>
              <a:off x="9629710" y="4010678"/>
              <a:ext cx="406400" cy="163195"/>
            </a:xfrm>
            <a:prstGeom prst="rect">
              <a:avLst/>
            </a:prstGeom>
            <a:solidFill>
              <a:srgbClr val="FFFA7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CF1563E-CB5C-B95E-C506-22D2F00A3B7A}"/>
                </a:ext>
              </a:extLst>
            </p:cNvPr>
            <p:cNvSpPr/>
            <p:nvPr/>
          </p:nvSpPr>
          <p:spPr>
            <a:xfrm>
              <a:off x="9009705" y="4171351"/>
              <a:ext cx="406400" cy="163195"/>
            </a:xfrm>
            <a:prstGeom prst="rect">
              <a:avLst/>
            </a:prstGeom>
            <a:solidFill>
              <a:srgbClr val="7FFE6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4441FC7-A4DD-BFE7-9CEB-96B7294477B3}"/>
                </a:ext>
              </a:extLst>
            </p:cNvPr>
            <p:cNvSpPr/>
            <p:nvPr/>
          </p:nvSpPr>
          <p:spPr>
            <a:xfrm>
              <a:off x="8454534" y="4322726"/>
              <a:ext cx="406400" cy="163195"/>
            </a:xfrm>
            <a:prstGeom prst="rect">
              <a:avLst/>
            </a:prstGeom>
            <a:solidFill>
              <a:srgbClr val="72F5D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96B54802-D753-A22B-3155-9AB981F7264E}"/>
                </a:ext>
              </a:extLst>
            </p:cNvPr>
            <p:cNvSpPr/>
            <p:nvPr/>
          </p:nvSpPr>
          <p:spPr>
            <a:xfrm>
              <a:off x="8483600" y="4517468"/>
              <a:ext cx="406400" cy="163195"/>
            </a:xfrm>
            <a:prstGeom prst="rect">
              <a:avLst/>
            </a:prstGeom>
            <a:solidFill>
              <a:srgbClr val="F8574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D50B223-C1ED-A48F-725B-7C1325AE1506}"/>
                </a:ext>
              </a:extLst>
            </p:cNvPr>
            <p:cNvCxnSpPr>
              <a:cxnSpLocks/>
            </p:cNvCxnSpPr>
            <p:nvPr/>
          </p:nvCxnSpPr>
          <p:spPr>
            <a:xfrm>
              <a:off x="8450161" y="4785555"/>
              <a:ext cx="439839" cy="0"/>
            </a:xfrm>
            <a:prstGeom prst="line">
              <a:avLst/>
            </a:prstGeom>
            <a:ln w="19050" cap="flat" cmpd="sng" algn="ctr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828B2350-7A6B-4C11-80CC-93955D49EA8A}"/>
                </a:ext>
              </a:extLst>
            </p:cNvPr>
            <p:cNvSpPr/>
            <p:nvPr/>
          </p:nvSpPr>
          <p:spPr>
            <a:xfrm>
              <a:off x="8783970" y="4842229"/>
              <a:ext cx="406400" cy="163195"/>
            </a:xfrm>
            <a:prstGeom prst="rect">
              <a:avLst/>
            </a:prstGeom>
            <a:solidFill>
              <a:srgbClr val="B9D7A5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2C369137-C366-31A1-620C-87A84EE0C4EA}"/>
              </a:ext>
            </a:extLst>
          </p:cNvPr>
          <p:cNvSpPr/>
          <p:nvPr/>
        </p:nvSpPr>
        <p:spPr>
          <a:xfrm>
            <a:off x="9971276" y="3656964"/>
            <a:ext cx="2233701" cy="71266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100" dirty="0">
                <a:solidFill>
                  <a:schemeClr val="tx1"/>
                </a:solidFill>
              </a:rPr>
              <a:t>Proposed Connector Transit Line </a:t>
            </a:r>
          </a:p>
          <a:p>
            <a:pPr algn="ctr"/>
            <a:r>
              <a:rPr lang="en-US" sz="1100" dirty="0">
                <a:solidFill>
                  <a:schemeClr val="tx1"/>
                </a:solidFill>
              </a:rPr>
              <a:t>Bridge the communities of Marshall-Shadeland, Chateau, and Manchester together</a:t>
            </a:r>
          </a:p>
        </p:txBody>
      </p:sp>
    </p:spTree>
    <p:extLst>
      <p:ext uri="{BB962C8B-B14F-4D97-AF65-F5344CB8AC3E}">
        <p14:creationId xmlns:p14="http://schemas.microsoft.com/office/powerpoint/2010/main" val="1508582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1DC921-4F48-32A1-E3F9-CC1263D2A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3F6EA-9ED8-EEE5-F8AC-610C933A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Utah Transforming Prison into Regional Connection and Economic Center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29A6A-90E7-3C9A-5B3D-87AC32F2C6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351338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Prioritizing a mix of housing, commercial and transportation-centered development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Construction to start 2025-26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Between two major hubs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Aimed to be a self sufficient city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u="sng" dirty="0"/>
              <a:t>Focused on becoming an economic engine for the Draper community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05FA8A-9166-74A6-1EA5-EA10611C8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83389"/>
            <a:ext cx="6096000" cy="386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38199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DF86E-C662-DEFB-6573-ED5FD9517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FF63E-FAB7-083D-156A-FC0EB0D041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Align Our Playbook With Utah’s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6A15566-8040-9D0F-FE33-3A62B9A192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7633734"/>
              </p:ext>
            </p:extLst>
          </p:nvPr>
        </p:nvGraphicFramePr>
        <p:xfrm>
          <a:off x="1016000" y="1690688"/>
          <a:ext cx="9977121" cy="3792729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325707">
                  <a:extLst>
                    <a:ext uri="{9D8B030D-6E8A-4147-A177-3AD203B41FA5}">
                      <a16:colId xmlns:a16="http://schemas.microsoft.com/office/drawing/2014/main" val="478924851"/>
                    </a:ext>
                  </a:extLst>
                </a:gridCol>
                <a:gridCol w="3325707">
                  <a:extLst>
                    <a:ext uri="{9D8B030D-6E8A-4147-A177-3AD203B41FA5}">
                      <a16:colId xmlns:a16="http://schemas.microsoft.com/office/drawing/2014/main" val="1116011506"/>
                    </a:ext>
                  </a:extLst>
                </a:gridCol>
                <a:gridCol w="3325707">
                  <a:extLst>
                    <a:ext uri="{9D8B030D-6E8A-4147-A177-3AD203B41FA5}">
                      <a16:colId xmlns:a16="http://schemas.microsoft.com/office/drawing/2014/main" val="3124749065"/>
                    </a:ext>
                  </a:extLst>
                </a:gridCol>
              </a:tblGrid>
              <a:tr h="868003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Marshall-Shadeland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Draper, Utah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7686547"/>
                  </a:ext>
                </a:extLst>
              </a:tr>
              <a:tr h="8680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History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Aging prison near communities interested in new opportunities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Prison surrounded by empty acres of land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3633787"/>
                  </a:ext>
                </a:extLst>
              </a:tr>
              <a:tr h="8680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Aim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Provide a location to live and work while connecting with other communities to boost </a:t>
                      </a:r>
                      <a:r>
                        <a:rPr lang="en-US" b="1" dirty="0"/>
                        <a:t>economic vitality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Transform the region into a new </a:t>
                      </a:r>
                      <a:r>
                        <a:rPr lang="en-US" b="1" dirty="0"/>
                        <a:t>economic hub </a:t>
                      </a:r>
                      <a:r>
                        <a:rPr lang="en-US" dirty="0"/>
                        <a:t>and self sufficient community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63747"/>
                  </a:ext>
                </a:extLst>
              </a:tr>
              <a:tr h="86800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Challenges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Stakeholder alignment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for construction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0976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4334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2447F4-AE22-931D-3EF8-FCF3A09CD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6DA1E-A8FF-3F5C-E507-EA7342A42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Status Quo is Not Good Enough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BEC4DF7E-0594-1244-7EEB-35C07DAD4E0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51862315"/>
              </p:ext>
            </p:extLst>
          </p:nvPr>
        </p:nvGraphicFramePr>
        <p:xfrm>
          <a:off x="1435100" y="1584960"/>
          <a:ext cx="9321800" cy="458385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88603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1103</TotalTime>
  <Words>482</Words>
  <Application>Microsoft Office PowerPoint</Application>
  <PresentationFormat>Widescreen</PresentationFormat>
  <Paragraphs>78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Wingdings</vt:lpstr>
      <vt:lpstr>Office Theme</vt:lpstr>
      <vt:lpstr>From Prison to Prosperous Community</vt:lpstr>
      <vt:lpstr>It is Time to Give a Prison a New Purpose</vt:lpstr>
      <vt:lpstr>Repurposing the Site has Hit Hiccups</vt:lpstr>
      <vt:lpstr>The Marshall-Shadeland Community is Invested in Revitalization the Region Starting with Economic Opportunities - And So Should You</vt:lpstr>
      <vt:lpstr>Together We Can Drive an Economic Engine</vt:lpstr>
      <vt:lpstr>Bridge Communities with Place Making</vt:lpstr>
      <vt:lpstr>Utah Transforming Prison into Regional Connection and Economic Center</vt:lpstr>
      <vt:lpstr>Align Our Playbook With Utah’s</vt:lpstr>
      <vt:lpstr>The Status Quo is Not Good Enough</vt:lpstr>
      <vt:lpstr>Let the Community Shape the Region, Before the Region Shapes the Community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Rodriguez</dc:creator>
  <cp:lastModifiedBy>Michael Rodriguez</cp:lastModifiedBy>
  <cp:revision>6</cp:revision>
  <cp:lastPrinted>2024-02-28T13:29:41Z</cp:lastPrinted>
  <dcterms:created xsi:type="dcterms:W3CDTF">2024-02-25T23:25:14Z</dcterms:created>
  <dcterms:modified xsi:type="dcterms:W3CDTF">2024-02-28T14:29:38Z</dcterms:modified>
</cp:coreProperties>
</file>

<file path=docProps/thumbnail.jpeg>
</file>